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3" r:id="rId4"/>
  </p:sldMasterIdLst>
  <p:notesMasterIdLst>
    <p:notesMasterId r:id="rId16"/>
  </p:notesMasterIdLst>
  <p:handoutMasterIdLst>
    <p:handoutMasterId r:id="rId17"/>
  </p:handoutMasterIdLst>
  <p:sldIdLst>
    <p:sldId id="325" r:id="rId5"/>
    <p:sldId id="307" r:id="rId6"/>
    <p:sldId id="324" r:id="rId7"/>
    <p:sldId id="338" r:id="rId8"/>
    <p:sldId id="312" r:id="rId9"/>
    <p:sldId id="339" r:id="rId10"/>
    <p:sldId id="317" r:id="rId11"/>
    <p:sldId id="336" r:id="rId12"/>
    <p:sldId id="340" r:id="rId13"/>
    <p:sldId id="334" r:id="rId14"/>
    <p:sldId id="32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31A2EB-7858-4DCD-A61D-744E99E0EFEF}" v="2" dt="2024-11-10T14:03:37.426"/>
    <p1510:client id="{DF6714A6-0D09-4CD5-A630-08C2336EF84E}" v="1" dt="2024-11-11T07:49:44.960"/>
  </p1510:revLst>
</p1510:revInfo>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5394" autoAdjust="0"/>
  </p:normalViewPr>
  <p:slideViewPr>
    <p:cSldViewPr snapToGrid="0">
      <p:cViewPr varScale="1">
        <p:scale>
          <a:sx n="91" d="100"/>
          <a:sy n="91" d="100"/>
        </p:scale>
        <p:origin x="360" y="7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IVANI MOGARE" userId="df423e96a42fd89a" providerId="LiveId" clId="{DF6714A6-0D09-4CD5-A630-08C2336EF84E}"/>
    <pc:docChg chg="custSel addSld delSld modSld sldOrd">
      <pc:chgData name="SANJIVANI MOGARE" userId="df423e96a42fd89a" providerId="LiveId" clId="{DF6714A6-0D09-4CD5-A630-08C2336EF84E}" dt="2024-11-11T07:52:27.160" v="338" actId="27636"/>
      <pc:docMkLst>
        <pc:docMk/>
      </pc:docMkLst>
      <pc:sldChg chg="modSp mod">
        <pc:chgData name="SANJIVANI MOGARE" userId="df423e96a42fd89a" providerId="LiveId" clId="{DF6714A6-0D09-4CD5-A630-08C2336EF84E}" dt="2024-11-11T04:53:51.030" v="104" actId="14100"/>
        <pc:sldMkLst>
          <pc:docMk/>
          <pc:sldMk cId="1195628240" sldId="312"/>
        </pc:sldMkLst>
        <pc:spChg chg="mod">
          <ac:chgData name="SANJIVANI MOGARE" userId="df423e96a42fd89a" providerId="LiveId" clId="{DF6714A6-0D09-4CD5-A630-08C2336EF84E}" dt="2024-11-11T04:53:51.030" v="104" actId="14100"/>
          <ac:spMkLst>
            <pc:docMk/>
            <pc:sldMk cId="1195628240" sldId="312"/>
            <ac:spMk id="2" creationId="{CA391794-986C-4679-93EA-5F3C3EE6C82F}"/>
          </ac:spMkLst>
        </pc:spChg>
        <pc:spChg chg="mod">
          <ac:chgData name="SANJIVANI MOGARE" userId="df423e96a42fd89a" providerId="LiveId" clId="{DF6714A6-0D09-4CD5-A630-08C2336EF84E}" dt="2024-11-11T04:53:41.313" v="103" actId="20577"/>
          <ac:spMkLst>
            <pc:docMk/>
            <pc:sldMk cId="1195628240" sldId="312"/>
            <ac:spMk id="3" creationId="{2875403B-F6A5-4855-B204-4A9D1F5B268F}"/>
          </ac:spMkLst>
        </pc:spChg>
      </pc:sldChg>
      <pc:sldChg chg="modSp mod">
        <pc:chgData name="SANJIVANI MOGARE" userId="df423e96a42fd89a" providerId="LiveId" clId="{DF6714A6-0D09-4CD5-A630-08C2336EF84E}" dt="2024-11-11T06:55:04.103" v="218" actId="20577"/>
        <pc:sldMkLst>
          <pc:docMk/>
          <pc:sldMk cId="936898866" sldId="324"/>
        </pc:sldMkLst>
        <pc:spChg chg="mod">
          <ac:chgData name="SANJIVANI MOGARE" userId="df423e96a42fd89a" providerId="LiveId" clId="{DF6714A6-0D09-4CD5-A630-08C2336EF84E}" dt="2024-11-11T06:55:04.103" v="218" actId="20577"/>
          <ac:spMkLst>
            <pc:docMk/>
            <pc:sldMk cId="936898866" sldId="324"/>
            <ac:spMk id="5" creationId="{C2BAD7B4-5997-4A95-A2A9-773DF1F4CE53}"/>
          </ac:spMkLst>
        </pc:spChg>
      </pc:sldChg>
      <pc:sldChg chg="addSp delSp modSp mod">
        <pc:chgData name="SANJIVANI MOGARE" userId="df423e96a42fd89a" providerId="LiveId" clId="{DF6714A6-0D09-4CD5-A630-08C2336EF84E}" dt="2024-11-11T07:52:27.160" v="338" actId="27636"/>
        <pc:sldMkLst>
          <pc:docMk/>
          <pc:sldMk cId="3536044337" sldId="334"/>
        </pc:sldMkLst>
        <pc:spChg chg="mod">
          <ac:chgData name="SANJIVANI MOGARE" userId="df423e96a42fd89a" providerId="LiveId" clId="{DF6714A6-0D09-4CD5-A630-08C2336EF84E}" dt="2024-11-11T07:52:27.160" v="338" actId="27636"/>
          <ac:spMkLst>
            <pc:docMk/>
            <pc:sldMk cId="3536044337" sldId="334"/>
            <ac:spMk id="5" creationId="{B2F950D5-0AE0-05E7-665E-387B809FD290}"/>
          </ac:spMkLst>
        </pc:spChg>
        <pc:spChg chg="mod">
          <ac:chgData name="SANJIVANI MOGARE" userId="df423e96a42fd89a" providerId="LiveId" clId="{DF6714A6-0D09-4CD5-A630-08C2336EF84E}" dt="2024-11-11T07:42:09.283" v="313" actId="255"/>
          <ac:spMkLst>
            <pc:docMk/>
            <pc:sldMk cId="3536044337" sldId="334"/>
            <ac:spMk id="7" creationId="{2BDD3376-2BB5-D208-489F-2CF4AEDE5388}"/>
          </ac:spMkLst>
        </pc:spChg>
        <pc:picChg chg="add mod">
          <ac:chgData name="SANJIVANI MOGARE" userId="df423e96a42fd89a" providerId="LiveId" clId="{DF6714A6-0D09-4CD5-A630-08C2336EF84E}" dt="2024-11-11T07:49:59.668" v="318" actId="14100"/>
          <ac:picMkLst>
            <pc:docMk/>
            <pc:sldMk cId="3536044337" sldId="334"/>
            <ac:picMk id="3" creationId="{3C6CEA31-16E9-2DFD-412E-FEC5A7C956F7}"/>
          </ac:picMkLst>
        </pc:picChg>
        <pc:picChg chg="del">
          <ac:chgData name="SANJIVANI MOGARE" userId="df423e96a42fd89a" providerId="LiveId" clId="{DF6714A6-0D09-4CD5-A630-08C2336EF84E}" dt="2024-11-11T07:43:37.044" v="315" actId="21"/>
          <ac:picMkLst>
            <pc:docMk/>
            <pc:sldMk cId="3536044337" sldId="334"/>
            <ac:picMk id="9" creationId="{1B4CBBA3-F558-E2C4-2C19-C2D50703FFE2}"/>
          </ac:picMkLst>
        </pc:picChg>
      </pc:sldChg>
      <pc:sldChg chg="modSp mod">
        <pc:chgData name="SANJIVANI MOGARE" userId="df423e96a42fd89a" providerId="LiveId" clId="{DF6714A6-0D09-4CD5-A630-08C2336EF84E}" dt="2024-11-11T04:51:22.912" v="92" actId="20577"/>
        <pc:sldMkLst>
          <pc:docMk/>
          <pc:sldMk cId="1147369639" sldId="336"/>
        </pc:sldMkLst>
        <pc:spChg chg="mod">
          <ac:chgData name="SANJIVANI MOGARE" userId="df423e96a42fd89a" providerId="LiveId" clId="{DF6714A6-0D09-4CD5-A630-08C2336EF84E}" dt="2024-11-11T04:51:22.912" v="92" actId="20577"/>
          <ac:spMkLst>
            <pc:docMk/>
            <pc:sldMk cId="1147369639" sldId="336"/>
            <ac:spMk id="2" creationId="{51585544-C200-BEF3-61CE-CCB5EE891064}"/>
          </ac:spMkLst>
        </pc:spChg>
      </pc:sldChg>
      <pc:sldChg chg="modSp mod">
        <pc:chgData name="SANJIVANI MOGARE" userId="df423e96a42fd89a" providerId="LiveId" clId="{DF6714A6-0D09-4CD5-A630-08C2336EF84E}" dt="2024-11-11T06:53:08.641" v="198" actId="20577"/>
        <pc:sldMkLst>
          <pc:docMk/>
          <pc:sldMk cId="4045600601" sldId="338"/>
        </pc:sldMkLst>
        <pc:graphicFrameChg chg="modGraphic">
          <ac:chgData name="SANJIVANI MOGARE" userId="df423e96a42fd89a" providerId="LiveId" clId="{DF6714A6-0D09-4CD5-A630-08C2336EF84E}" dt="2024-11-11T06:53:08.641" v="198" actId="20577"/>
          <ac:graphicFrameMkLst>
            <pc:docMk/>
            <pc:sldMk cId="4045600601" sldId="338"/>
            <ac:graphicFrameMk id="3" creationId="{44D91743-5DC5-731C-3757-005B16F3BBA1}"/>
          </ac:graphicFrameMkLst>
        </pc:graphicFrameChg>
      </pc:sldChg>
      <pc:sldChg chg="modSp mod">
        <pc:chgData name="SANJIVANI MOGARE" userId="df423e96a42fd89a" providerId="LiveId" clId="{DF6714A6-0D09-4CD5-A630-08C2336EF84E}" dt="2024-11-11T06:52:46.603" v="194" actId="20577"/>
        <pc:sldMkLst>
          <pc:docMk/>
          <pc:sldMk cId="3874960985" sldId="339"/>
        </pc:sldMkLst>
        <pc:spChg chg="mod">
          <ac:chgData name="SANJIVANI MOGARE" userId="df423e96a42fd89a" providerId="LiveId" clId="{DF6714A6-0D09-4CD5-A630-08C2336EF84E}" dt="2024-11-11T06:52:46.603" v="194" actId="20577"/>
          <ac:spMkLst>
            <pc:docMk/>
            <pc:sldMk cId="3874960985" sldId="339"/>
            <ac:spMk id="3" creationId="{9DA6A002-1BEB-AE76-169E-13071F90919E}"/>
          </ac:spMkLst>
        </pc:spChg>
      </pc:sldChg>
      <pc:sldChg chg="modSp mod ord">
        <pc:chgData name="SANJIVANI MOGARE" userId="df423e96a42fd89a" providerId="LiveId" clId="{DF6714A6-0D09-4CD5-A630-08C2336EF84E}" dt="2024-11-11T07:41:35.383" v="287" actId="20577"/>
        <pc:sldMkLst>
          <pc:docMk/>
          <pc:sldMk cId="2255117986" sldId="340"/>
        </pc:sldMkLst>
        <pc:spChg chg="mod">
          <ac:chgData name="SANJIVANI MOGARE" userId="df423e96a42fd89a" providerId="LiveId" clId="{DF6714A6-0D09-4CD5-A630-08C2336EF84E}" dt="2024-11-11T04:38:51.107" v="0" actId="20577"/>
          <ac:spMkLst>
            <pc:docMk/>
            <pc:sldMk cId="2255117986" sldId="340"/>
            <ac:spMk id="2" creationId="{8233B595-DA05-C272-1C41-09A79A33C06C}"/>
          </ac:spMkLst>
        </pc:spChg>
        <pc:spChg chg="mod">
          <ac:chgData name="SANJIVANI MOGARE" userId="df423e96a42fd89a" providerId="LiveId" clId="{DF6714A6-0D09-4CD5-A630-08C2336EF84E}" dt="2024-11-11T07:41:35.383" v="287" actId="20577"/>
          <ac:spMkLst>
            <pc:docMk/>
            <pc:sldMk cId="2255117986" sldId="340"/>
            <ac:spMk id="3" creationId="{3E0988E4-102D-E588-B236-A34D9E7E4832}"/>
          </ac:spMkLst>
        </pc:spChg>
      </pc:sldChg>
      <pc:sldChg chg="new del">
        <pc:chgData name="SANJIVANI MOGARE" userId="df423e96a42fd89a" providerId="LiveId" clId="{DF6714A6-0D09-4CD5-A630-08C2336EF84E}" dt="2024-11-11T06:18:30.734" v="171" actId="2696"/>
        <pc:sldMkLst>
          <pc:docMk/>
          <pc:sldMk cId="1833008615" sldId="341"/>
        </pc:sldMkLst>
      </pc:sldChg>
      <pc:sldChg chg="new del">
        <pc:chgData name="SANJIVANI MOGARE" userId="df423e96a42fd89a" providerId="LiveId" clId="{DF6714A6-0D09-4CD5-A630-08C2336EF84E}" dt="2024-11-11T05:10:49.049" v="106" actId="2696"/>
        <pc:sldMkLst>
          <pc:docMk/>
          <pc:sldMk cId="3480475939" sldId="34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11/11/2024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11/11/2024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227362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425584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144118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152021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3495839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183897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3046034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4194206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8</a:t>
            </a:fld>
            <a:endParaRPr lang="en-US" dirty="0"/>
          </a:p>
        </p:txBody>
      </p:sp>
    </p:spTree>
    <p:extLst>
      <p:ext uri="{BB962C8B-B14F-4D97-AF65-F5344CB8AC3E}">
        <p14:creationId xmlns:p14="http://schemas.microsoft.com/office/powerpoint/2010/main" val="38497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9</a:t>
            </a:fld>
            <a:endParaRPr lang="en-US" dirty="0"/>
          </a:p>
        </p:txBody>
      </p:sp>
    </p:spTree>
    <p:extLst>
      <p:ext uri="{BB962C8B-B14F-4D97-AF65-F5344CB8AC3E}">
        <p14:creationId xmlns:p14="http://schemas.microsoft.com/office/powerpoint/2010/main" val="4214754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27242765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9580541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052074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1268248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3048" y="2138289"/>
            <a:ext cx="12188952" cy="4033912"/>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a:extLst>
              <a:ext uri="{FF2B5EF4-FFF2-40B4-BE49-F238E27FC236}">
                <a16:creationId xmlns:a16="http://schemas.microsoft.com/office/drawing/2014/main" id="{2C488A36-B0CB-7B46-C2A6-BA57D39EC479}"/>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7860" r="37853" b="27738"/>
          <a:stretch/>
        </p:blipFill>
        <p:spPr>
          <a:xfrm>
            <a:off x="6962087" y="2143124"/>
            <a:ext cx="5226865" cy="4033839"/>
          </a:xfrm>
          <a:prstGeom prst="rect">
            <a:avLst/>
          </a:prstGeom>
        </p:spPr>
      </p:pic>
      <p:sp>
        <p:nvSpPr>
          <p:cNvPr id="16" name="Title 1">
            <a:extLst>
              <a:ext uri="{FF2B5EF4-FFF2-40B4-BE49-F238E27FC236}">
                <a16:creationId xmlns:a16="http://schemas.microsoft.com/office/drawing/2014/main" id="{A8614BA2-9387-F1B5-B7DB-B34DAE90FEDE}"/>
              </a:ext>
            </a:extLst>
          </p:cNvPr>
          <p:cNvSpPr>
            <a:spLocks noGrp="1"/>
          </p:cNvSpPr>
          <p:nvPr>
            <p:ph type="title" hasCustomPrompt="1"/>
          </p:nvPr>
        </p:nvSpPr>
        <p:spPr>
          <a:xfrm>
            <a:off x="422177" y="365125"/>
            <a:ext cx="10778937" cy="1325563"/>
          </a:xfrm>
        </p:spPr>
        <p:txBody>
          <a:bodyPr>
            <a:normAutofit/>
          </a:bodyPr>
          <a:lstStyle>
            <a:lvl1pPr>
              <a:defRPr sz="4400"/>
            </a:lvl1pPr>
          </a:lstStyle>
          <a:p>
            <a:r>
              <a:rPr lang="en-US" dirty="0"/>
              <a:t>Click to add title</a:t>
            </a:r>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hasCustomPrompt="1"/>
          </p:nvPr>
        </p:nvSpPr>
        <p:spPr>
          <a:xfrm>
            <a:off x="422899" y="2350108"/>
            <a:ext cx="10778221" cy="3609461"/>
          </a:xfrm>
        </p:spPr>
        <p:txBody>
          <a:bodyPr anchor="ctr" anchorCtr="0">
            <a:normAutofit/>
          </a:bodyPr>
          <a:lstStyle>
            <a:lvl1pPr>
              <a:buNone/>
              <a:defRPr sz="2400"/>
            </a:lvl1pPr>
            <a:lvl2pPr>
              <a:defRPr sz="2400"/>
            </a:lvl2pPr>
            <a:lvl3pPr>
              <a:defRPr sz="2400"/>
            </a:lvl3pPr>
            <a:lvl4pPr>
              <a:defRPr sz="24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7A80DA6A-71F3-6286-F60A-EEEC9188718C}"/>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id="{75F98B46-5DFC-3487-EB05-148905CA6507}"/>
              </a:ext>
              <a:ext uri="{C183D7F6-B498-43B3-948B-1728B52AA6E4}">
                <adec:decorative xmlns:adec="http://schemas.microsoft.com/office/drawing/2017/decorative" val="1"/>
              </a:ext>
            </a:extLst>
          </p:cNvPr>
          <p:cNvCxnSpPr>
            <a:cxnSpLocks/>
          </p:cNvCxnSpPr>
          <p:nvPr userDrawn="1"/>
        </p:nvCxnSpPr>
        <p:spPr>
          <a:xfrm>
            <a:off x="0" y="2138288"/>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D768F8E-3DFF-8D92-E3CF-5AE5F6DA5422}"/>
              </a:ext>
              <a:ext uri="{C183D7F6-B498-43B3-948B-1728B52AA6E4}">
                <adec:decorative xmlns:adec="http://schemas.microsoft.com/office/drawing/2017/decorative" val="1"/>
              </a:ext>
            </a:extLst>
          </p:cNvPr>
          <p:cNvCxnSpPr>
            <a:cxnSpLocks/>
          </p:cNvCxnSpPr>
          <p:nvPr userDrawn="1"/>
        </p:nvCxnSpPr>
        <p:spPr>
          <a:xfrm>
            <a:off x="0" y="2045761"/>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E83A1EA-5EE3-D81A-D135-860F481F6740}"/>
              </a:ext>
              <a:ext uri="{C183D7F6-B498-43B3-948B-1728B52AA6E4}">
                <adec:decorative xmlns:adec="http://schemas.microsoft.com/office/drawing/2017/decorative" val="1"/>
              </a:ext>
            </a:extLst>
          </p:cNvPr>
          <p:cNvCxnSpPr>
            <a:cxnSpLocks/>
          </p:cNvCxnSpPr>
          <p:nvPr userDrawn="1"/>
        </p:nvCxnSpPr>
        <p:spPr>
          <a:xfrm>
            <a:off x="0" y="626472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EA58FF-2FB1-3B78-FDCF-E5DC2EFE5D57}"/>
              </a:ext>
              <a:ext uri="{C183D7F6-B498-43B3-948B-1728B52AA6E4}">
                <adec:decorative xmlns:adec="http://schemas.microsoft.com/office/drawing/2017/decorative" val="1"/>
              </a:ext>
            </a:extLst>
          </p:cNvPr>
          <p:cNvCxnSpPr>
            <a:cxnSpLocks/>
          </p:cNvCxnSpPr>
          <p:nvPr userDrawn="1"/>
        </p:nvCxnSpPr>
        <p:spPr>
          <a:xfrm>
            <a:off x="0"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326723"/>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3713768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Rectangle 3">
            <a:extLst>
              <a:ext uri="{FF2B5EF4-FFF2-40B4-BE49-F238E27FC236}">
                <a16:creationId xmlns:a16="http://schemas.microsoft.com/office/drawing/2014/main" id="{39415B1A-CA14-E219-0C7F-0B38B168475A}"/>
              </a:ext>
              <a:ext uri="{C183D7F6-B498-43B3-948B-1728B52AA6E4}">
                <adec:decorative xmlns:adec="http://schemas.microsoft.com/office/drawing/2017/decorative" val="1"/>
              </a:ext>
            </a:extLst>
          </p:cNvPr>
          <p:cNvSpPr/>
          <p:nvPr userDrawn="1"/>
        </p:nvSpPr>
        <p:spPr>
          <a:xfrm>
            <a:off x="6483096" y="1"/>
            <a:ext cx="5013088"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2BA35BB-6689-91C0-7D75-944092B3CDB5}"/>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71949B5-8206-3159-8E9E-E95F2A9AA4EA}"/>
              </a:ext>
              <a:ext uri="{C183D7F6-B498-43B3-948B-1728B52AA6E4}">
                <adec:decorative xmlns:adec="http://schemas.microsoft.com/office/drawing/2017/decorative" val="1"/>
              </a:ext>
            </a:extLst>
          </p:cNvPr>
          <p:cNvCxnSpPr>
            <a:cxnSpLocks/>
          </p:cNvCxnSpPr>
          <p:nvPr userDrawn="1"/>
        </p:nvCxnSpPr>
        <p:spPr>
          <a:xfrm flipV="1">
            <a:off x="6483096"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7BFBC-DA17-6BEB-A937-333E9504DD6D}"/>
              </a:ext>
              <a:ext uri="{C183D7F6-B498-43B3-948B-1728B52AA6E4}">
                <adec:decorative xmlns:adec="http://schemas.microsoft.com/office/drawing/2017/decorative" val="1"/>
              </a:ext>
            </a:extLst>
          </p:cNvPr>
          <p:cNvCxnSpPr>
            <a:cxnSpLocks/>
          </p:cNvCxnSpPr>
          <p:nvPr userDrawn="1"/>
        </p:nvCxnSpPr>
        <p:spPr>
          <a:xfrm flipV="1">
            <a:off x="6363569"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DF9A5C70-EFC4-1BAB-285F-B317FAF4744B}"/>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pic>
        <p:nvPicPr>
          <p:cNvPr id="16" name="Graphic 15">
            <a:extLst>
              <a:ext uri="{FF2B5EF4-FFF2-40B4-BE49-F238E27FC236}">
                <a16:creationId xmlns:a16="http://schemas.microsoft.com/office/drawing/2014/main" id="{C073F905-5A3E-F9EB-B095-7A3A17C1ED33}"/>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49" t="13424" r="28018" b="11087"/>
          <a:stretch/>
        </p:blipFill>
        <p:spPr>
          <a:xfrm>
            <a:off x="6472427" y="0"/>
            <a:ext cx="5023757" cy="6858000"/>
          </a:xfrm>
          <a:prstGeom prst="rect">
            <a:avLst/>
          </a:prstGeom>
        </p:spPr>
      </p:pic>
    </p:spTree>
    <p:extLst>
      <p:ext uri="{BB962C8B-B14F-4D97-AF65-F5344CB8AC3E}">
        <p14:creationId xmlns:p14="http://schemas.microsoft.com/office/powerpoint/2010/main" val="966301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7B93E-437F-D9D6-D3D1-6DE5F025A4CD}"/>
              </a:ext>
              <a:ext uri="{C183D7F6-B498-43B3-948B-1728B52AA6E4}">
                <adec:decorative xmlns:adec="http://schemas.microsoft.com/office/drawing/2017/decorative" val="1"/>
              </a:ext>
            </a:extLst>
          </p:cNvPr>
          <p:cNvSpPr/>
          <p:nvPr userDrawn="1"/>
        </p:nvSpPr>
        <p:spPr>
          <a:xfrm>
            <a:off x="10744200" y="1"/>
            <a:ext cx="75198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74AAE1C-171A-32A3-E6FD-75252CAB8759}"/>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796" t="12194" r="49125" b="12256"/>
          <a:stretch/>
        </p:blipFill>
        <p:spPr>
          <a:xfrm>
            <a:off x="10732660" y="-5609"/>
            <a:ext cx="763524" cy="6863608"/>
          </a:xfrm>
          <a:prstGeom prst="rect">
            <a:avLst/>
          </a:prstGeom>
        </p:spPr>
      </p:pic>
      <p:sp>
        <p:nvSpPr>
          <p:cNvPr id="13" name="Title 1">
            <a:extLst>
              <a:ext uri="{FF2B5EF4-FFF2-40B4-BE49-F238E27FC236}">
                <a16:creationId xmlns:a16="http://schemas.microsoft.com/office/drawing/2014/main" id="{F581E4B7-6D97-63BF-7E87-5E71F8BD8C58}"/>
              </a:ext>
            </a:extLst>
          </p:cNvPr>
          <p:cNvSpPr>
            <a:spLocks noGrp="1"/>
          </p:cNvSpPr>
          <p:nvPr>
            <p:ph type="title" hasCustomPrompt="1"/>
          </p:nvPr>
        </p:nvSpPr>
        <p:spPr>
          <a:xfrm>
            <a:off x="422178" y="365125"/>
            <a:ext cx="9733538" cy="1325563"/>
          </a:xfrm>
        </p:spPr>
        <p:txBody>
          <a:bodyPr>
            <a:normAutofit/>
          </a:bodyPr>
          <a:lstStyle>
            <a:lvl1pPr>
              <a:defRPr sz="4400"/>
            </a:lvl1pPr>
          </a:lstStyle>
          <a:p>
            <a:r>
              <a:rPr lang="en-US" dirty="0"/>
              <a:t>Click to add title</a:t>
            </a:r>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hasCustomPrompt="1"/>
          </p:nvPr>
        </p:nvSpPr>
        <p:spPr>
          <a:xfrm>
            <a:off x="419106" y="2198915"/>
            <a:ext cx="9741183" cy="3345316"/>
          </a:xfrm>
        </p:spPr>
        <p:txBody>
          <a:bodyPr anchor="t" anchorCtr="0">
            <a:normAutofit/>
          </a:bodyPr>
          <a:lstStyle>
            <a:lvl1pPr marL="0" indent="0">
              <a:buNone/>
              <a:defRPr sz="1800" baseline="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E05DBF26-BAB3-D5FD-5EA7-310263D4CA95}"/>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id="{6940584B-2A03-52F7-B667-9CD1A2BD7857}"/>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A3C0872-DC48-53B1-8569-7A913D92D8D1}"/>
              </a:ext>
              <a:ext uri="{C183D7F6-B498-43B3-948B-1728B52AA6E4}">
                <adec:decorative xmlns:adec="http://schemas.microsoft.com/office/drawing/2017/decorative" val="1"/>
              </a:ext>
            </a:extLst>
          </p:cNvPr>
          <p:cNvCxnSpPr>
            <a:cxnSpLocks/>
          </p:cNvCxnSpPr>
          <p:nvPr userDrawn="1"/>
        </p:nvCxnSpPr>
        <p:spPr>
          <a:xfrm flipV="1">
            <a:off x="1074420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35D700-0F05-E0E7-FB42-2FC890C26C08}"/>
              </a:ext>
              <a:ext uri="{C183D7F6-B498-43B3-948B-1728B52AA6E4}">
                <adec:decorative xmlns:adec="http://schemas.microsoft.com/office/drawing/2017/decorative" val="1"/>
              </a:ext>
            </a:extLst>
          </p:cNvPr>
          <p:cNvCxnSpPr>
            <a:cxnSpLocks/>
          </p:cNvCxnSpPr>
          <p:nvPr userDrawn="1"/>
        </p:nvCxnSpPr>
        <p:spPr>
          <a:xfrm flipV="1">
            <a:off x="1063077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C00B3F-62BE-8535-5239-46279DF1B7E6}"/>
              </a:ext>
              <a:ext uri="{C183D7F6-B498-43B3-948B-1728B52AA6E4}">
                <adec:decorative xmlns:adec="http://schemas.microsoft.com/office/drawing/2017/decorative" val="1"/>
              </a:ext>
            </a:extLst>
          </p:cNvPr>
          <p:cNvCxnSpPr>
            <a:cxnSpLocks/>
          </p:cNvCxnSpPr>
          <p:nvPr userDrawn="1"/>
        </p:nvCxnSpPr>
        <p:spPr>
          <a:xfrm>
            <a:off x="0" y="605245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541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3140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8902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wo Content 2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7105342"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
        <p:nvSpPr>
          <p:cNvPr id="12" name="Rectangle 11">
            <a:extLst>
              <a:ext uri="{FF2B5EF4-FFF2-40B4-BE49-F238E27FC236}">
                <a16:creationId xmlns:a16="http://schemas.microsoft.com/office/drawing/2014/main" id="{100C4E27-95CA-78A5-BD7A-6109D75C8AE0}"/>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 name="Content Placeholder 3">
            <a:extLst>
              <a:ext uri="{FF2B5EF4-FFF2-40B4-BE49-F238E27FC236}">
                <a16:creationId xmlns:a16="http://schemas.microsoft.com/office/drawing/2014/main" id="{8AE4F7BC-B724-2456-4104-1C5E254EEF37}"/>
              </a:ext>
            </a:extLst>
          </p:cNvPr>
          <p:cNvSpPr>
            <a:spLocks noGrp="1"/>
          </p:cNvSpPr>
          <p:nvPr>
            <p:ph sz="half" idx="15" hasCustomPrompt="1"/>
          </p:nvPr>
        </p:nvSpPr>
        <p:spPr>
          <a:xfrm>
            <a:off x="422178" y="2198914"/>
            <a:ext cx="6487908"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322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7612729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11491640" y="561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 name="Title 2">
            <a:extLst>
              <a:ext uri="{FF2B5EF4-FFF2-40B4-BE49-F238E27FC236}">
                <a16:creationId xmlns:a16="http://schemas.microsoft.com/office/drawing/2014/main" id="{99F130D9-40F7-D817-3F42-72C9D585799A}"/>
              </a:ext>
            </a:extLst>
          </p:cNvPr>
          <p:cNvSpPr>
            <a:spLocks noGrp="1"/>
          </p:cNvSpPr>
          <p:nvPr>
            <p:ph type="title" hasCustomPrompt="1"/>
          </p:nvPr>
        </p:nvSpPr>
        <p:spPr>
          <a:xfrm>
            <a:off x="393843" y="667582"/>
            <a:ext cx="5102717" cy="2482018"/>
          </a:xfrm>
        </p:spPr>
        <p:txBody>
          <a:bodyPr anchor="t" anchorCtr="0">
            <a:noAutofit/>
          </a:bodyPr>
          <a:lstStyle>
            <a:lvl1pPr>
              <a:defRPr sz="4400"/>
            </a:lvl1pPr>
          </a:lstStyle>
          <a:p>
            <a:r>
              <a:rPr lang="en-US" sz="4400" dirty="0"/>
              <a:t>Click to add title </a:t>
            </a:r>
            <a:endParaRPr lang="en-US" dirty="0"/>
          </a:p>
        </p:txBody>
      </p:sp>
      <p:sp>
        <p:nvSpPr>
          <p:cNvPr id="8" name="Content Placeholder 7">
            <a:extLst>
              <a:ext uri="{FF2B5EF4-FFF2-40B4-BE49-F238E27FC236}">
                <a16:creationId xmlns:a16="http://schemas.microsoft.com/office/drawing/2014/main" id="{488A7439-0E5E-18D2-A4C7-D377032ED256}"/>
              </a:ext>
            </a:extLst>
          </p:cNvPr>
          <p:cNvSpPr>
            <a:spLocks noGrp="1"/>
          </p:cNvSpPr>
          <p:nvPr>
            <p:ph sz="quarter" idx="15" hasCustomPrompt="1"/>
          </p:nvPr>
        </p:nvSpPr>
        <p:spPr>
          <a:xfrm>
            <a:off x="5668964" y="667582"/>
            <a:ext cx="5827220" cy="2482018"/>
          </a:xfrm>
        </p:spPr>
        <p:txBody>
          <a:bodyPr tIns="91440">
            <a:normAutofit/>
          </a:bodyPr>
          <a:lstStyle>
            <a:lvl1pPr marL="0" indent="0">
              <a:buNone/>
              <a:defRPr sz="180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393843" y="3362959"/>
            <a:ext cx="11102339" cy="2827459"/>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10" name="Slide Number Placeholder 5">
            <a:extLst>
              <a:ext uri="{FF2B5EF4-FFF2-40B4-BE49-F238E27FC236}">
                <a16:creationId xmlns:a16="http://schemas.microsoft.com/office/drawing/2014/main" id="{3FB3B490-399A-EF1F-9626-CCCE0F5FF317}"/>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1516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05481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BDEB7A-D103-487A-8C1B-9145FB24B663}"/>
              </a:ext>
            </a:extLst>
          </p:cNvPr>
          <p:cNvSpPr>
            <a:spLocks noGrp="1"/>
          </p:cNvSpPr>
          <p:nvPr>
            <p:ph type="title" hasCustomPrompt="1"/>
          </p:nvPr>
        </p:nvSpPr>
        <p:spPr>
          <a:xfrm>
            <a:off x="422897" y="539496"/>
            <a:ext cx="5228393" cy="2697190"/>
          </a:xfrm>
        </p:spPr>
        <p:txBody>
          <a:bodyPr anchor="b">
            <a:normAutofit/>
          </a:bodyPr>
          <a:lstStyle>
            <a:lvl1pPr>
              <a:defRPr sz="4400"/>
            </a:lvl1pPr>
          </a:lstStyle>
          <a:p>
            <a:r>
              <a:rPr lang="en-US" sz="4800" dirty="0"/>
              <a:t>Click to add title </a:t>
            </a:r>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hasCustomPrompt="1"/>
          </p:nvPr>
        </p:nvSpPr>
        <p:spPr>
          <a:xfrm>
            <a:off x="422897" y="3354749"/>
            <a:ext cx="5228392" cy="2582470"/>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7E30B1-7066-9D31-7A11-7B81B65DD8BA}"/>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72E672D-C862-C853-0730-15E3C4953D67}"/>
              </a:ext>
            </a:extLst>
          </p:cNvPr>
          <p:cNvSpPr/>
          <p:nvPr userDrawn="1"/>
        </p:nvSpPr>
        <p:spPr>
          <a:xfrm>
            <a:off x="9884230"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10336ED-3DCB-4524-8A3F-9FBBD0B18E87}"/>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15F86B-1A6A-ECD5-F63A-4280BADEF7C2}"/>
              </a:ext>
              <a:ext uri="{C183D7F6-B498-43B3-948B-1728B52AA6E4}">
                <adec:decorative xmlns:adec="http://schemas.microsoft.com/office/drawing/2017/decorative" val="1"/>
              </a:ext>
            </a:extLst>
          </p:cNvPr>
          <p:cNvCxnSpPr>
            <a:cxnSpLocks/>
          </p:cNvCxnSpPr>
          <p:nvPr userDrawn="1"/>
        </p:nvCxnSpPr>
        <p:spPr>
          <a:xfrm flipV="1">
            <a:off x="988423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5534F0-444E-1FA5-FC8F-F04505FC0F29}"/>
              </a:ext>
              <a:ext uri="{C183D7F6-B498-43B3-948B-1728B52AA6E4}">
                <adec:decorative xmlns:adec="http://schemas.microsoft.com/office/drawing/2017/decorative" val="1"/>
              </a:ext>
            </a:extLst>
          </p:cNvPr>
          <p:cNvCxnSpPr>
            <a:cxnSpLocks/>
          </p:cNvCxnSpPr>
          <p:nvPr userDrawn="1"/>
        </p:nvCxnSpPr>
        <p:spPr>
          <a:xfrm flipV="1">
            <a:off x="976862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119972F-DA18-8749-FF59-A83CA1E1F4A3}"/>
              </a:ext>
              <a:ext uri="{C183D7F6-B498-43B3-948B-1728B52AA6E4}">
                <adec:decorative xmlns:adec="http://schemas.microsoft.com/office/drawing/2017/decorative" val="1"/>
              </a:ext>
            </a:extLst>
          </p:cNvPr>
          <p:cNvCxnSpPr>
            <a:cxnSpLocks/>
          </p:cNvCxnSpPr>
          <p:nvPr userDrawn="1"/>
        </p:nvCxnSpPr>
        <p:spPr>
          <a:xfrm flipV="1">
            <a:off x="9372495"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67D80A1-B7E7-2F80-975E-2E87C591BB67}"/>
              </a:ext>
            </a:extLst>
          </p:cNvPr>
          <p:cNvSpPr/>
          <p:nvPr userDrawn="1"/>
        </p:nvSpPr>
        <p:spPr>
          <a:xfrm>
            <a:off x="7760541"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BE88F6AB-6890-F7DE-7C01-CE237F778605}"/>
              </a:ext>
              <a:ext uri="{C183D7F6-B498-43B3-948B-1728B52AA6E4}">
                <adec:decorative xmlns:adec="http://schemas.microsoft.com/office/drawing/2017/decorative" val="1"/>
              </a:ext>
            </a:extLst>
          </p:cNvPr>
          <p:cNvCxnSpPr>
            <a:cxnSpLocks/>
          </p:cNvCxnSpPr>
          <p:nvPr userDrawn="1"/>
        </p:nvCxnSpPr>
        <p:spPr>
          <a:xfrm flipV="1">
            <a:off x="948135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6575E3-45E3-206E-9037-D8FD562B722A}"/>
              </a:ext>
              <a:ext uri="{C183D7F6-B498-43B3-948B-1728B52AA6E4}">
                <adec:decorative xmlns:adec="http://schemas.microsoft.com/office/drawing/2017/decorative" val="1"/>
              </a:ext>
            </a:extLst>
          </p:cNvPr>
          <p:cNvCxnSpPr>
            <a:cxnSpLocks/>
          </p:cNvCxnSpPr>
          <p:nvPr userDrawn="1"/>
        </p:nvCxnSpPr>
        <p:spPr>
          <a:xfrm flipV="1">
            <a:off x="77605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BE4BC31-600E-ECD3-1E7F-FE4F6F720A6A}"/>
              </a:ext>
              <a:ext uri="{C183D7F6-B498-43B3-948B-1728B52AA6E4}">
                <adec:decorative xmlns:adec="http://schemas.microsoft.com/office/drawing/2017/decorative" val="1"/>
              </a:ext>
            </a:extLst>
          </p:cNvPr>
          <p:cNvCxnSpPr>
            <a:cxnSpLocks/>
          </p:cNvCxnSpPr>
          <p:nvPr userDrawn="1"/>
        </p:nvCxnSpPr>
        <p:spPr>
          <a:xfrm flipV="1">
            <a:off x="7644933"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3F8CA839-B327-1ECD-C35D-02164F5BBD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706" t="12194" r="49126" b="12256"/>
          <a:stretch/>
        </p:blipFill>
        <p:spPr>
          <a:xfrm>
            <a:off x="9884229" y="-5609"/>
            <a:ext cx="1611955" cy="6863608"/>
          </a:xfrm>
          <a:prstGeom prst="rect">
            <a:avLst/>
          </a:prstGeom>
        </p:spPr>
      </p:pic>
      <p:pic>
        <p:nvPicPr>
          <p:cNvPr id="35" name="Graphic 34">
            <a:extLst>
              <a:ext uri="{FF2B5EF4-FFF2-40B4-BE49-F238E27FC236}">
                <a16:creationId xmlns:a16="http://schemas.microsoft.com/office/drawing/2014/main" id="{E1A97957-D274-4D24-1862-D53BF72826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790" t="12194" r="70042" b="12256"/>
          <a:stretch/>
        </p:blipFill>
        <p:spPr>
          <a:xfrm>
            <a:off x="7753789" y="5610"/>
            <a:ext cx="1611955" cy="6863608"/>
          </a:xfrm>
          <a:prstGeom prst="rect">
            <a:avLst/>
          </a:prstGeom>
        </p:spPr>
      </p:pic>
    </p:spTree>
    <p:extLst>
      <p:ext uri="{BB962C8B-B14F-4D97-AF65-F5344CB8AC3E}">
        <p14:creationId xmlns:p14="http://schemas.microsoft.com/office/powerpoint/2010/main" val="3746701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8492490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1256120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6545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43750277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01231472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810501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3463991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46289393"/>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7" r:id="rId22"/>
  </p:sldLayoutIdLst>
  <p:hf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a:xfrm>
            <a:off x="771920" y="83890"/>
            <a:ext cx="6375501" cy="2659310"/>
          </a:xfrm>
        </p:spPr>
        <p:txBody>
          <a:bodyPr/>
          <a:lstStyle/>
          <a:p>
            <a:r>
              <a:rPr lang="en-US" sz="4400" b="1" dirty="0"/>
              <a:t>RAINWATER HARVESTING SYSTEM</a:t>
            </a:r>
          </a:p>
        </p:txBody>
      </p:sp>
      <p:pic>
        <p:nvPicPr>
          <p:cNvPr id="3" name="Picture 2">
            <a:extLst>
              <a:ext uri="{FF2B5EF4-FFF2-40B4-BE49-F238E27FC236}">
                <a16:creationId xmlns:a16="http://schemas.microsoft.com/office/drawing/2014/main" id="{9D59B9A6-E5A6-C576-6CA6-EDC12FF979E1}"/>
              </a:ext>
            </a:extLst>
          </p:cNvPr>
          <p:cNvPicPr>
            <a:picLocks noChangeAspect="1"/>
          </p:cNvPicPr>
          <p:nvPr/>
        </p:nvPicPr>
        <p:blipFill>
          <a:blip r:embed="rId3"/>
          <a:stretch>
            <a:fillRect/>
          </a:stretch>
        </p:blipFill>
        <p:spPr>
          <a:xfrm>
            <a:off x="6862194" y="1257052"/>
            <a:ext cx="4999606" cy="4999606"/>
          </a:xfrm>
          <a:prstGeom prst="rect">
            <a:avLst/>
          </a:prstGeom>
        </p:spPr>
      </p:pic>
      <p:sp>
        <p:nvSpPr>
          <p:cNvPr id="6" name="TextBox 5">
            <a:extLst>
              <a:ext uri="{FF2B5EF4-FFF2-40B4-BE49-F238E27FC236}">
                <a16:creationId xmlns:a16="http://schemas.microsoft.com/office/drawing/2014/main" id="{8D68A6A5-300D-9A8C-1617-A1A394979085}"/>
              </a:ext>
            </a:extLst>
          </p:cNvPr>
          <p:cNvSpPr txBox="1"/>
          <p:nvPr/>
        </p:nvSpPr>
        <p:spPr>
          <a:xfrm>
            <a:off x="687898" y="2550253"/>
            <a:ext cx="4924338" cy="2092881"/>
          </a:xfrm>
          <a:prstGeom prst="rect">
            <a:avLst/>
          </a:prstGeom>
          <a:noFill/>
        </p:spPr>
        <p:txBody>
          <a:bodyPr wrap="square" rtlCol="0">
            <a:spAutoFit/>
          </a:bodyPr>
          <a:lstStyle/>
          <a:p>
            <a:r>
              <a:rPr lang="en-IN" sz="4000" u="sng" dirty="0"/>
              <a:t>DTIL GUIDANCE</a:t>
            </a:r>
          </a:p>
          <a:p>
            <a:endParaRPr lang="en-IN" dirty="0"/>
          </a:p>
          <a:p>
            <a:r>
              <a:rPr lang="en-IN" sz="3600" dirty="0" err="1"/>
              <a:t>Dr.Ajit</a:t>
            </a:r>
            <a:r>
              <a:rPr lang="en-IN" sz="3600" dirty="0"/>
              <a:t> </a:t>
            </a:r>
            <a:r>
              <a:rPr lang="en-IN" sz="3600" dirty="0" err="1"/>
              <a:t>Muzumdar</a:t>
            </a:r>
            <a:endParaRPr lang="en-IN" sz="3600" dirty="0"/>
          </a:p>
          <a:p>
            <a:r>
              <a:rPr lang="en-IN" sz="3600" dirty="0" err="1"/>
              <a:t>Prof.Pravin</a:t>
            </a:r>
            <a:r>
              <a:rPr lang="en-IN" sz="3600" dirty="0"/>
              <a:t> </a:t>
            </a:r>
            <a:r>
              <a:rPr lang="en-IN" sz="3600" dirty="0" err="1"/>
              <a:t>Chokakkar</a:t>
            </a:r>
            <a:endParaRPr lang="en-IN" sz="3600" dirty="0"/>
          </a:p>
        </p:txBody>
      </p:sp>
    </p:spTree>
    <p:extLst>
      <p:ext uri="{BB962C8B-B14F-4D97-AF65-F5344CB8AC3E}">
        <p14:creationId xmlns:p14="http://schemas.microsoft.com/office/powerpoint/2010/main" val="388581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DD3376-2BB5-D208-489F-2CF4AEDE5388}"/>
              </a:ext>
            </a:extLst>
          </p:cNvPr>
          <p:cNvSpPr>
            <a:spLocks noGrp="1"/>
          </p:cNvSpPr>
          <p:nvPr>
            <p:ph type="title"/>
          </p:nvPr>
        </p:nvSpPr>
        <p:spPr/>
        <p:txBody>
          <a:bodyPr/>
          <a:lstStyle/>
          <a:p>
            <a:r>
              <a:rPr lang="en-US" dirty="0"/>
              <a:t>JOURNEYMAP –</a:t>
            </a:r>
            <a:br>
              <a:rPr lang="en-US" dirty="0"/>
            </a:br>
            <a:r>
              <a:rPr lang="en-US" sz="3600" dirty="0"/>
              <a:t>urban people</a:t>
            </a:r>
          </a:p>
        </p:txBody>
      </p:sp>
      <p:sp>
        <p:nvSpPr>
          <p:cNvPr id="5" name="Content Placeholder 4">
            <a:extLst>
              <a:ext uri="{FF2B5EF4-FFF2-40B4-BE49-F238E27FC236}">
                <a16:creationId xmlns:a16="http://schemas.microsoft.com/office/drawing/2014/main" id="{B2F950D5-0AE0-05E7-665E-387B809FD290}"/>
              </a:ext>
            </a:extLst>
          </p:cNvPr>
          <p:cNvSpPr>
            <a:spLocks noGrp="1"/>
          </p:cNvSpPr>
          <p:nvPr>
            <p:ph sz="quarter" idx="15"/>
          </p:nvPr>
        </p:nvSpPr>
        <p:spPr>
          <a:xfrm>
            <a:off x="721452" y="1786854"/>
            <a:ext cx="10774731" cy="3967993"/>
          </a:xfrm>
        </p:spPr>
        <p:txBody>
          <a:bodyPr>
            <a:normAutofit/>
          </a:bodyPr>
          <a:lstStyle/>
          <a:p>
            <a:r>
              <a:rPr lang="en-US" dirty="0"/>
              <a:t>EVENT 1-Installation of the App.</a:t>
            </a:r>
          </a:p>
          <a:p>
            <a:r>
              <a:rPr lang="en-US" dirty="0"/>
              <a:t>EVENT 2- Account Creation .</a:t>
            </a:r>
          </a:p>
          <a:p>
            <a:r>
              <a:rPr lang="en-US" dirty="0"/>
              <a:t>EVENT 3- Installation of Rainwater harvesting App.</a:t>
            </a:r>
          </a:p>
          <a:p>
            <a:r>
              <a:rPr lang="en-US" dirty="0"/>
              <a:t>EVENT 4-Learning the dashboard and Feature.</a:t>
            </a:r>
          </a:p>
          <a:p>
            <a:r>
              <a:rPr lang="en-US" dirty="0"/>
              <a:t>EVENT 5-Monitoring Water Collection.</a:t>
            </a:r>
          </a:p>
          <a:p>
            <a:r>
              <a:rPr lang="en-US" dirty="0"/>
              <a:t>EVENT 6-Alerts and Notification.</a:t>
            </a:r>
          </a:p>
          <a:p>
            <a:r>
              <a:rPr lang="en-US" dirty="0"/>
              <a:t>EVENT 7-Maintanence and Troubleshooting.</a:t>
            </a:r>
          </a:p>
          <a:p>
            <a:r>
              <a:rPr lang="en-US" dirty="0"/>
              <a:t>EVENT 8-Advance Feature.</a:t>
            </a:r>
          </a:p>
          <a:p>
            <a:r>
              <a:rPr lang="en-US" dirty="0"/>
              <a:t>EVENT 9- System Optimization.</a:t>
            </a:r>
          </a:p>
          <a:p>
            <a:endParaRPr lang="en-US" dirty="0"/>
          </a:p>
        </p:txBody>
      </p:sp>
      <p:sp>
        <p:nvSpPr>
          <p:cNvPr id="40" name="Slide Number Placeholder 39">
            <a:extLst>
              <a:ext uri="{FF2B5EF4-FFF2-40B4-BE49-F238E27FC236}">
                <a16:creationId xmlns:a16="http://schemas.microsoft.com/office/drawing/2014/main" id="{99A3C9AE-6440-E266-03D1-504E4CB48C95}"/>
              </a:ext>
            </a:extLst>
          </p:cNvPr>
          <p:cNvSpPr>
            <a:spLocks noGrp="1"/>
          </p:cNvSpPr>
          <p:nvPr>
            <p:ph type="sldNum" sz="quarter" idx="4"/>
          </p:nvPr>
        </p:nvSpPr>
        <p:spPr/>
        <p:txBody>
          <a:bodyPr/>
          <a:lstStyle/>
          <a:p>
            <a:fld id="{3A4F6043-7A67-491B-98BC-F933DED7226D}" type="slidenum">
              <a:rPr lang="en-US" smtClean="0"/>
              <a:pPr/>
              <a:t>10</a:t>
            </a:fld>
            <a:endParaRPr lang="en-US" dirty="0"/>
          </a:p>
        </p:txBody>
      </p:sp>
      <p:pic>
        <p:nvPicPr>
          <p:cNvPr id="3" name="Picture 2">
            <a:extLst>
              <a:ext uri="{FF2B5EF4-FFF2-40B4-BE49-F238E27FC236}">
                <a16:creationId xmlns:a16="http://schemas.microsoft.com/office/drawing/2014/main" id="{3C6CEA31-16E9-2DFD-412E-FEC5A7C956F7}"/>
              </a:ext>
            </a:extLst>
          </p:cNvPr>
          <p:cNvPicPr>
            <a:picLocks noChangeAspect="1"/>
          </p:cNvPicPr>
          <p:nvPr/>
        </p:nvPicPr>
        <p:blipFill>
          <a:blip r:embed="rId3"/>
          <a:stretch>
            <a:fillRect/>
          </a:stretch>
        </p:blipFill>
        <p:spPr>
          <a:xfrm>
            <a:off x="5496560" y="2172749"/>
            <a:ext cx="5276868" cy="3714044"/>
          </a:xfrm>
          <a:prstGeom prst="rect">
            <a:avLst/>
          </a:prstGeom>
        </p:spPr>
      </p:pic>
    </p:spTree>
    <p:extLst>
      <p:ext uri="{BB962C8B-B14F-4D97-AF65-F5344CB8AC3E}">
        <p14:creationId xmlns:p14="http://schemas.microsoft.com/office/powerpoint/2010/main" val="353604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p:txBody>
          <a:bodyPr>
            <a:normAutofit/>
          </a:bodyPr>
          <a:lstStyle/>
          <a:p>
            <a:r>
              <a:rPr lang="en-US" sz="8800" dirty="0"/>
              <a:t>Thank You!</a:t>
            </a:r>
          </a:p>
        </p:txBody>
      </p: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p:txBody>
          <a:bodyPr>
            <a:normAutofit fontScale="90000"/>
          </a:bodyPr>
          <a:lstStyle/>
          <a:p>
            <a:r>
              <a:rPr lang="en-US" dirty="0">
                <a:latin typeface="Dante (Headings)2"/>
              </a:rPr>
              <a:t>                            </a:t>
            </a:r>
            <a:r>
              <a:rPr lang="en-US" sz="4800" b="1" kern="1200" dirty="0">
                <a:latin typeface="Dante (Headings)2"/>
              </a:rPr>
              <a:t>Team Unbreakable </a:t>
            </a:r>
            <a:br>
              <a:rPr lang="en-US" b="0" kern="1200" dirty="0">
                <a:latin typeface="Dante (Headings)2"/>
              </a:rPr>
            </a:br>
            <a:r>
              <a:rPr lang="en-US" b="0" kern="1200" dirty="0">
                <a:latin typeface="Dante (Headings)2"/>
              </a:rPr>
              <a:t>                                      </a:t>
            </a:r>
            <a:r>
              <a:rPr lang="en-US" sz="4000" b="0" kern="1200" dirty="0">
                <a:latin typeface="Dante (Headings)2"/>
              </a:rPr>
              <a:t>Group No:16</a:t>
            </a:r>
            <a:endParaRPr lang="en-US" sz="4000" dirty="0">
              <a:latin typeface="Dante (Headings)2"/>
            </a:endParaRPr>
          </a:p>
        </p:txBody>
      </p:sp>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p:txBody>
          <a:bodyPr>
            <a:normAutofit fontScale="92500" lnSpcReduction="20000"/>
          </a:bodyPr>
          <a:lstStyle/>
          <a:p>
            <a:pPr algn="just">
              <a:lnSpc>
                <a:spcPct val="110000"/>
              </a:lnSpc>
              <a:spcBef>
                <a:spcPts val="1000"/>
              </a:spcBef>
              <a:buClr>
                <a:schemeClr val="accent1"/>
              </a:buClr>
            </a:pPr>
            <a:r>
              <a:rPr lang="en-US" sz="2800" b="1" dirty="0">
                <a:latin typeface="+mj-lt"/>
              </a:rPr>
              <a:t>Member Names</a:t>
            </a:r>
          </a:p>
          <a:p>
            <a:pPr marL="342900" indent="-342900">
              <a:lnSpc>
                <a:spcPct val="110000"/>
              </a:lnSpc>
              <a:spcBef>
                <a:spcPts val="1000"/>
              </a:spcBef>
              <a:buClr>
                <a:schemeClr val="accent1"/>
              </a:buClr>
              <a:buFont typeface="Wingdings" panose="05000000000000000000" pitchFamily="2" charset="2"/>
              <a:buChar char="ü"/>
            </a:pPr>
            <a:r>
              <a:rPr lang="en-US" sz="2400" b="1" dirty="0"/>
              <a:t>Sanjivani Mogare-2124UCSF1103</a:t>
            </a:r>
          </a:p>
          <a:p>
            <a:pPr marL="342900" indent="-342900">
              <a:lnSpc>
                <a:spcPct val="110000"/>
              </a:lnSpc>
              <a:spcBef>
                <a:spcPts val="1000"/>
              </a:spcBef>
              <a:buClr>
                <a:schemeClr val="accent1"/>
              </a:buClr>
              <a:buFont typeface="Wingdings" panose="05000000000000000000" pitchFamily="2" charset="2"/>
              <a:buChar char="ü"/>
            </a:pPr>
            <a:r>
              <a:rPr lang="en-US" sz="2400" b="1" dirty="0" err="1"/>
              <a:t>Sanika</a:t>
            </a:r>
            <a:r>
              <a:rPr lang="en-US" sz="2400" b="1" dirty="0"/>
              <a:t> Kadam-2124UCSF1112</a:t>
            </a:r>
          </a:p>
          <a:p>
            <a:pPr marL="342900" indent="-342900">
              <a:lnSpc>
                <a:spcPct val="110000"/>
              </a:lnSpc>
              <a:spcBef>
                <a:spcPts val="1000"/>
              </a:spcBef>
              <a:buClr>
                <a:schemeClr val="accent1"/>
              </a:buClr>
              <a:buFont typeface="Wingdings" panose="05000000000000000000" pitchFamily="2" charset="2"/>
              <a:buChar char="ü"/>
            </a:pPr>
            <a:r>
              <a:rPr lang="en-US" sz="2400" b="1" dirty="0" err="1"/>
              <a:t>Harshal</a:t>
            </a:r>
            <a:r>
              <a:rPr lang="en-US" sz="2400" b="1" dirty="0"/>
              <a:t> Navarkar-2124UCSM1015</a:t>
            </a:r>
            <a:endParaRPr lang="en-US" sz="2400" b="1" i="0" kern="1200" dirty="0"/>
          </a:p>
          <a:p>
            <a:pPr marL="342900" indent="-342900">
              <a:spcBef>
                <a:spcPts val="1000"/>
              </a:spcBef>
              <a:buClr>
                <a:schemeClr val="accent1"/>
              </a:buClr>
              <a:buFont typeface="Wingdings" panose="05000000000000000000" pitchFamily="2" charset="2"/>
              <a:buChar char="ü"/>
            </a:pPr>
            <a:r>
              <a:rPr lang="en-US" sz="2400" b="1" dirty="0"/>
              <a:t>Tejas Khalkar-2124UCSM1083</a:t>
            </a:r>
          </a:p>
          <a:p>
            <a:pPr marL="342900" indent="-342900">
              <a:spcBef>
                <a:spcPts val="1000"/>
              </a:spcBef>
              <a:buClr>
                <a:schemeClr val="accent1"/>
              </a:buClr>
              <a:buFont typeface="Wingdings" panose="05000000000000000000" pitchFamily="2" charset="2"/>
              <a:buChar char="ü"/>
            </a:pPr>
            <a:r>
              <a:rPr lang="en-US" sz="2400" b="1" dirty="0" err="1"/>
              <a:t>Omraje</a:t>
            </a:r>
            <a:r>
              <a:rPr lang="en-US" sz="2400" b="1" dirty="0"/>
              <a:t> Bhalsing-2124UCSM1033</a:t>
            </a:r>
          </a:p>
          <a:p>
            <a:pPr marL="342900" indent="-342900">
              <a:spcBef>
                <a:spcPts val="1000"/>
              </a:spcBef>
              <a:buClr>
                <a:schemeClr val="accent1"/>
              </a:buClr>
              <a:buFont typeface="Wingdings" panose="05000000000000000000" pitchFamily="2" charset="2"/>
              <a:buChar char="ü"/>
            </a:pPr>
            <a:r>
              <a:rPr lang="en-US" sz="2400" b="1" i="0" kern="1200" dirty="0" err="1"/>
              <a:t>Dhanashree</a:t>
            </a:r>
            <a:r>
              <a:rPr lang="en-US" sz="2400" b="1" i="0" kern="1200" dirty="0"/>
              <a:t> Nehe</a:t>
            </a:r>
            <a:r>
              <a:rPr lang="en-US" b="1" dirty="0"/>
              <a:t>-2124UCSF1127</a:t>
            </a:r>
            <a:endParaRPr lang="en-US" sz="2400" b="1" i="0" kern="1200" dirty="0"/>
          </a:p>
          <a:p>
            <a:pPr>
              <a:lnSpc>
                <a:spcPct val="110000"/>
              </a:lnSpc>
              <a:spcBef>
                <a:spcPts val="1000"/>
              </a:spcBef>
              <a:buClr>
                <a:schemeClr val="accent1"/>
              </a:buClr>
            </a:pPr>
            <a:r>
              <a:rPr lang="en-US" sz="2400" dirty="0"/>
              <a:t> </a:t>
            </a:r>
          </a:p>
          <a:p>
            <a:endParaRPr lang="en-US" dirty="0"/>
          </a:p>
        </p:txBody>
      </p:sp>
      <p:sp>
        <p:nvSpPr>
          <p:cNvPr id="39" name="Slide Number Placeholder 38">
            <a:extLst>
              <a:ext uri="{FF2B5EF4-FFF2-40B4-BE49-F238E27FC236}">
                <a16:creationId xmlns:a16="http://schemas.microsoft.com/office/drawing/2014/main" id="{86A23B90-D6E2-D980-7780-B6FC54FD8DE3}"/>
              </a:ext>
            </a:extLst>
          </p:cNvPr>
          <p:cNvSpPr>
            <a:spLocks noGrp="1"/>
          </p:cNvSpPr>
          <p:nvPr>
            <p:ph type="sldNum" sz="quarter" idx="4"/>
          </p:nvPr>
        </p:nvSpPr>
        <p:spPr/>
        <p:txBody>
          <a:bodyPr/>
          <a:lstStyle/>
          <a:p>
            <a:fld id="{3A4F6043-7A67-491B-98BC-F933DED7226D}" type="slidenum">
              <a:rPr lang="en-US" smtClean="0"/>
              <a:pPr/>
              <a:t>2</a:t>
            </a:fld>
            <a:endParaRPr lang="en-US" dirty="0"/>
          </a:p>
        </p:txBody>
      </p:sp>
      <p:sp>
        <p:nvSpPr>
          <p:cNvPr id="4" name="Slide Number Placeholder 5">
            <a:extLst>
              <a:ext uri="{FF2B5EF4-FFF2-40B4-BE49-F238E27FC236}">
                <a16:creationId xmlns:a16="http://schemas.microsoft.com/office/drawing/2014/main" id="{6E0FD4B5-4088-0CC7-E6CC-DEA779045EB0}"/>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2</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229951" y="643374"/>
            <a:ext cx="5646541" cy="5295371"/>
          </a:xfrm>
        </p:spPr>
        <p:txBody>
          <a:bodyPr>
            <a:normAutofit/>
          </a:bodyPr>
          <a:lstStyle/>
          <a:p>
            <a:r>
              <a:rPr lang="en-US" sz="6000" dirty="0">
                <a:latin typeface="+mn-lt"/>
              </a:rPr>
              <a:t>Agenda</a:t>
            </a:r>
            <a:br>
              <a:rPr lang="en-US" sz="6000" dirty="0">
                <a:latin typeface="+mn-lt"/>
              </a:rPr>
            </a:br>
            <a:r>
              <a:rPr lang="en-US" sz="2700" dirty="0">
                <a:latin typeface="Wingdings" panose="05000000000000000000" pitchFamily="2" charset="2"/>
              </a:rPr>
              <a:t>m </a:t>
            </a:r>
            <a:r>
              <a:rPr lang="en-US" sz="3200" dirty="0"/>
              <a:t>Theory of prioritization</a:t>
            </a:r>
            <a:br>
              <a:rPr lang="en-US" sz="6000" dirty="0">
                <a:latin typeface="Wingdings" panose="05000000000000000000" pitchFamily="2" charset="2"/>
              </a:rPr>
            </a:br>
            <a:r>
              <a:rPr lang="en-US" sz="2700">
                <a:latin typeface="Wingdings" panose="05000000000000000000" pitchFamily="2" charset="2"/>
              </a:rPr>
              <a:t>m </a:t>
            </a:r>
            <a:r>
              <a:rPr lang="en-US" sz="3200">
                <a:latin typeface="+mn-lt"/>
              </a:rPr>
              <a:t>Problem s</a:t>
            </a:r>
            <a:r>
              <a:rPr lang="en-US" sz="3200"/>
              <a:t>tatement</a:t>
            </a:r>
            <a:br>
              <a:rPr lang="en-US" sz="6000" dirty="0"/>
            </a:br>
            <a:r>
              <a:rPr lang="en-US" sz="2700" dirty="0">
                <a:latin typeface="Wingdings" panose="05000000000000000000" pitchFamily="2" charset="2"/>
              </a:rPr>
              <a:t>m </a:t>
            </a:r>
            <a:r>
              <a:rPr lang="en-US" sz="3200" dirty="0"/>
              <a:t>SCAMPER</a:t>
            </a:r>
            <a:br>
              <a:rPr lang="en-US" sz="6000" dirty="0">
                <a:latin typeface="Wingdings" panose="05000000000000000000" pitchFamily="2" charset="2"/>
              </a:rPr>
            </a:br>
            <a:r>
              <a:rPr lang="en-US" sz="2800" dirty="0">
                <a:latin typeface="Wingdings" panose="05000000000000000000" pitchFamily="2" charset="2"/>
              </a:rPr>
              <a:t>m </a:t>
            </a:r>
            <a:r>
              <a:rPr lang="en-US" sz="3200" dirty="0">
                <a:latin typeface="+mn-lt"/>
              </a:rPr>
              <a:t>Prototype</a:t>
            </a:r>
            <a:br>
              <a:rPr lang="en-US" sz="6000" dirty="0">
                <a:latin typeface="Wingdings" panose="05000000000000000000" pitchFamily="2" charset="2"/>
              </a:rPr>
            </a:br>
            <a:r>
              <a:rPr lang="en-US" sz="2800" dirty="0">
                <a:latin typeface="Wingdings" panose="05000000000000000000" pitchFamily="2" charset="2"/>
              </a:rPr>
              <a:t>m </a:t>
            </a:r>
            <a:r>
              <a:rPr lang="en-US" sz="2800" dirty="0">
                <a:latin typeface="+mn-lt"/>
              </a:rPr>
              <a:t> </a:t>
            </a:r>
            <a:r>
              <a:rPr lang="en-US" sz="3200" dirty="0">
                <a:latin typeface="+mn-lt"/>
              </a:rPr>
              <a:t>Journey</a:t>
            </a:r>
            <a:r>
              <a:rPr lang="en-US" sz="2800" dirty="0">
                <a:latin typeface="+mn-lt"/>
              </a:rPr>
              <a:t> </a:t>
            </a:r>
            <a:r>
              <a:rPr lang="en-US" sz="3200" dirty="0">
                <a:latin typeface="+mn-lt"/>
              </a:rPr>
              <a:t>map</a:t>
            </a:r>
            <a:br>
              <a:rPr lang="en-US" sz="2800" dirty="0">
                <a:latin typeface="Wingdings" panose="05000000000000000000" pitchFamily="2" charset="2"/>
              </a:rPr>
            </a:br>
            <a:endParaRPr lang="en-US" sz="2800" dirty="0">
              <a:latin typeface="Wingdings" panose="05000000000000000000" pitchFamily="2" charset="2"/>
            </a:endParaRPr>
          </a:p>
        </p:txBody>
      </p:sp>
    </p:spTree>
    <p:extLst>
      <p:ext uri="{BB962C8B-B14F-4D97-AF65-F5344CB8AC3E}">
        <p14:creationId xmlns:p14="http://schemas.microsoft.com/office/powerpoint/2010/main" val="93689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209726" y="285226"/>
            <a:ext cx="7608814" cy="1040235"/>
          </a:xfrm>
        </p:spPr>
        <p:txBody>
          <a:bodyPr/>
          <a:lstStyle/>
          <a:p>
            <a:r>
              <a:rPr lang="en-US" dirty="0"/>
              <a:t>THEORY OF PRIORITIZATION</a:t>
            </a:r>
          </a:p>
        </p:txBody>
      </p:sp>
      <p:graphicFrame>
        <p:nvGraphicFramePr>
          <p:cNvPr id="3" name="Table 2">
            <a:extLst>
              <a:ext uri="{FF2B5EF4-FFF2-40B4-BE49-F238E27FC236}">
                <a16:creationId xmlns:a16="http://schemas.microsoft.com/office/drawing/2014/main" id="{44D91743-5DC5-731C-3757-005B16F3BBA1}"/>
              </a:ext>
            </a:extLst>
          </p:cNvPr>
          <p:cNvGraphicFramePr>
            <a:graphicFrameLocks noGrp="1"/>
          </p:cNvGraphicFramePr>
          <p:nvPr>
            <p:extLst>
              <p:ext uri="{D42A27DB-BD31-4B8C-83A1-F6EECF244321}">
                <p14:modId xmlns:p14="http://schemas.microsoft.com/office/powerpoint/2010/main" val="769387490"/>
              </p:ext>
            </p:extLst>
          </p:nvPr>
        </p:nvGraphicFramePr>
        <p:xfrm>
          <a:off x="1392572" y="1459684"/>
          <a:ext cx="9563449" cy="4865619"/>
        </p:xfrm>
        <a:graphic>
          <a:graphicData uri="http://schemas.openxmlformats.org/drawingml/2006/table">
            <a:tbl>
              <a:tblPr firstRow="1" bandRow="1">
                <a:tableStyleId>{F5AB1C69-6EDB-4FF4-983F-18BD219EF322}</a:tableStyleId>
              </a:tblPr>
              <a:tblGrid>
                <a:gridCol w="3958022">
                  <a:extLst>
                    <a:ext uri="{9D8B030D-6E8A-4147-A177-3AD203B41FA5}">
                      <a16:colId xmlns:a16="http://schemas.microsoft.com/office/drawing/2014/main" val="1753485198"/>
                    </a:ext>
                  </a:extLst>
                </a:gridCol>
                <a:gridCol w="1438727">
                  <a:extLst>
                    <a:ext uri="{9D8B030D-6E8A-4147-A177-3AD203B41FA5}">
                      <a16:colId xmlns:a16="http://schemas.microsoft.com/office/drawing/2014/main" val="2400165934"/>
                    </a:ext>
                  </a:extLst>
                </a:gridCol>
                <a:gridCol w="1326618">
                  <a:extLst>
                    <a:ext uri="{9D8B030D-6E8A-4147-A177-3AD203B41FA5}">
                      <a16:colId xmlns:a16="http://schemas.microsoft.com/office/drawing/2014/main" val="2628505426"/>
                    </a:ext>
                  </a:extLst>
                </a:gridCol>
                <a:gridCol w="1335960">
                  <a:extLst>
                    <a:ext uri="{9D8B030D-6E8A-4147-A177-3AD203B41FA5}">
                      <a16:colId xmlns:a16="http://schemas.microsoft.com/office/drawing/2014/main" val="2630092458"/>
                    </a:ext>
                  </a:extLst>
                </a:gridCol>
                <a:gridCol w="1504122">
                  <a:extLst>
                    <a:ext uri="{9D8B030D-6E8A-4147-A177-3AD203B41FA5}">
                      <a16:colId xmlns:a16="http://schemas.microsoft.com/office/drawing/2014/main" val="2437806869"/>
                    </a:ext>
                  </a:extLst>
                </a:gridCol>
              </a:tblGrid>
              <a:tr h="442329">
                <a:tc>
                  <a:txBody>
                    <a:bodyPr/>
                    <a:lstStyle/>
                    <a:p>
                      <a:endParaRPr lang="en-IN" dirty="0"/>
                    </a:p>
                  </a:txBody>
                  <a:tcPr/>
                </a:tc>
                <a:tc>
                  <a:txBody>
                    <a:bodyPr/>
                    <a:lstStyle/>
                    <a:p>
                      <a:r>
                        <a:rPr lang="en-IN" dirty="0"/>
                        <a:t>1000</a:t>
                      </a:r>
                    </a:p>
                  </a:txBody>
                  <a:tcPr/>
                </a:tc>
                <a:tc>
                  <a:txBody>
                    <a:bodyPr/>
                    <a:lstStyle/>
                    <a:p>
                      <a:r>
                        <a:rPr lang="en-IN" dirty="0"/>
                        <a:t>100</a:t>
                      </a:r>
                    </a:p>
                  </a:txBody>
                  <a:tcPr/>
                </a:tc>
                <a:tc>
                  <a:txBody>
                    <a:bodyPr/>
                    <a:lstStyle/>
                    <a:p>
                      <a:r>
                        <a:rPr lang="en-IN" dirty="0"/>
                        <a:t>10</a:t>
                      </a:r>
                    </a:p>
                  </a:txBody>
                  <a:tcPr/>
                </a:tc>
                <a:tc>
                  <a:txBody>
                    <a:bodyPr/>
                    <a:lstStyle/>
                    <a:p>
                      <a:r>
                        <a:rPr lang="en-IN" dirty="0"/>
                        <a:t>Total</a:t>
                      </a:r>
                    </a:p>
                  </a:txBody>
                  <a:tcPr/>
                </a:tc>
                <a:extLst>
                  <a:ext uri="{0D108BD9-81ED-4DB2-BD59-A6C34878D82A}">
                    <a16:rowId xmlns:a16="http://schemas.microsoft.com/office/drawing/2014/main" val="3692908636"/>
                  </a:ext>
                </a:extLst>
              </a:tr>
              <a:tr h="442329">
                <a:tc>
                  <a:txBody>
                    <a:bodyPr/>
                    <a:lstStyle/>
                    <a:p>
                      <a:r>
                        <a:rPr lang="en-IN" dirty="0"/>
                        <a:t>Blockage of water and dirt</a:t>
                      </a:r>
                    </a:p>
                  </a:txBody>
                  <a:tcPr/>
                </a:tc>
                <a:tc>
                  <a:txBody>
                    <a:bodyPr/>
                    <a:lstStyle/>
                    <a:p>
                      <a:r>
                        <a:rPr lang="en-IN" dirty="0"/>
                        <a:t>0</a:t>
                      </a:r>
                    </a:p>
                  </a:txBody>
                  <a:tcPr/>
                </a:tc>
                <a:tc>
                  <a:txBody>
                    <a:bodyPr/>
                    <a:lstStyle/>
                    <a:p>
                      <a:r>
                        <a:rPr lang="en-IN" dirty="0"/>
                        <a:t>600</a:t>
                      </a:r>
                    </a:p>
                  </a:txBody>
                  <a:tcPr/>
                </a:tc>
                <a:tc>
                  <a:txBody>
                    <a:bodyPr/>
                    <a:lstStyle/>
                    <a:p>
                      <a:r>
                        <a:rPr lang="en-IN" dirty="0"/>
                        <a:t>0</a:t>
                      </a:r>
                    </a:p>
                  </a:txBody>
                  <a:tcPr/>
                </a:tc>
                <a:tc>
                  <a:txBody>
                    <a:bodyPr/>
                    <a:lstStyle/>
                    <a:p>
                      <a:r>
                        <a:rPr lang="en-IN" dirty="0"/>
                        <a:t>600</a:t>
                      </a:r>
                    </a:p>
                  </a:txBody>
                  <a:tcPr/>
                </a:tc>
                <a:extLst>
                  <a:ext uri="{0D108BD9-81ED-4DB2-BD59-A6C34878D82A}">
                    <a16:rowId xmlns:a16="http://schemas.microsoft.com/office/drawing/2014/main" val="3309329101"/>
                  </a:ext>
                </a:extLst>
              </a:tr>
              <a:tr h="442329">
                <a:tc>
                  <a:txBody>
                    <a:bodyPr/>
                    <a:lstStyle/>
                    <a:p>
                      <a:r>
                        <a:rPr lang="en-IN" dirty="0"/>
                        <a:t>Water Capacity of Tank</a:t>
                      </a:r>
                    </a:p>
                  </a:txBody>
                  <a:tcPr/>
                </a:tc>
                <a:tc>
                  <a:txBody>
                    <a:bodyPr/>
                    <a:lstStyle/>
                    <a:p>
                      <a:r>
                        <a:rPr lang="en-IN" dirty="0"/>
                        <a:t>6000</a:t>
                      </a:r>
                    </a:p>
                  </a:txBody>
                  <a:tcPr/>
                </a:tc>
                <a:tc>
                  <a:txBody>
                    <a:bodyPr/>
                    <a:lstStyle/>
                    <a:p>
                      <a:r>
                        <a:rPr lang="en-IN" dirty="0"/>
                        <a:t>0</a:t>
                      </a:r>
                    </a:p>
                  </a:txBody>
                  <a:tcPr/>
                </a:tc>
                <a:tc>
                  <a:txBody>
                    <a:bodyPr/>
                    <a:lstStyle/>
                    <a:p>
                      <a:r>
                        <a:rPr lang="en-IN" dirty="0"/>
                        <a:t>0</a:t>
                      </a:r>
                    </a:p>
                  </a:txBody>
                  <a:tcPr/>
                </a:tc>
                <a:tc>
                  <a:txBody>
                    <a:bodyPr/>
                    <a:lstStyle/>
                    <a:p>
                      <a:r>
                        <a:rPr lang="en-IN" dirty="0"/>
                        <a:t>6000</a:t>
                      </a:r>
                    </a:p>
                  </a:txBody>
                  <a:tcPr/>
                </a:tc>
                <a:extLst>
                  <a:ext uri="{0D108BD9-81ED-4DB2-BD59-A6C34878D82A}">
                    <a16:rowId xmlns:a16="http://schemas.microsoft.com/office/drawing/2014/main" val="2442382469"/>
                  </a:ext>
                </a:extLst>
              </a:tr>
              <a:tr h="442329">
                <a:tc>
                  <a:txBody>
                    <a:bodyPr/>
                    <a:lstStyle/>
                    <a:p>
                      <a:r>
                        <a:rPr lang="en-IN" dirty="0"/>
                        <a:t>Regular </a:t>
                      </a:r>
                      <a:r>
                        <a:rPr lang="en-IN" dirty="0" err="1"/>
                        <a:t>Maintainance</a:t>
                      </a:r>
                      <a:r>
                        <a:rPr lang="en-IN" dirty="0"/>
                        <a:t> of Tank</a:t>
                      </a:r>
                    </a:p>
                  </a:txBody>
                  <a:tcPr/>
                </a:tc>
                <a:tc>
                  <a:txBody>
                    <a:bodyPr/>
                    <a:lstStyle/>
                    <a:p>
                      <a:r>
                        <a:rPr lang="en-IN" dirty="0"/>
                        <a:t>2000</a:t>
                      </a:r>
                    </a:p>
                  </a:txBody>
                  <a:tcPr/>
                </a:tc>
                <a:tc>
                  <a:txBody>
                    <a:bodyPr/>
                    <a:lstStyle/>
                    <a:p>
                      <a:r>
                        <a:rPr lang="en-IN" dirty="0"/>
                        <a:t>200</a:t>
                      </a:r>
                    </a:p>
                  </a:txBody>
                  <a:tcPr/>
                </a:tc>
                <a:tc>
                  <a:txBody>
                    <a:bodyPr/>
                    <a:lstStyle/>
                    <a:p>
                      <a:r>
                        <a:rPr lang="en-IN" dirty="0"/>
                        <a:t>20</a:t>
                      </a:r>
                    </a:p>
                  </a:txBody>
                  <a:tcPr/>
                </a:tc>
                <a:tc>
                  <a:txBody>
                    <a:bodyPr/>
                    <a:lstStyle/>
                    <a:p>
                      <a:r>
                        <a:rPr lang="en-IN" dirty="0"/>
                        <a:t>2220</a:t>
                      </a:r>
                    </a:p>
                  </a:txBody>
                  <a:tcPr/>
                </a:tc>
                <a:extLst>
                  <a:ext uri="{0D108BD9-81ED-4DB2-BD59-A6C34878D82A}">
                    <a16:rowId xmlns:a16="http://schemas.microsoft.com/office/drawing/2014/main" val="935448365"/>
                  </a:ext>
                </a:extLst>
              </a:tr>
              <a:tr h="442329">
                <a:tc>
                  <a:txBody>
                    <a:bodyPr/>
                    <a:lstStyle/>
                    <a:p>
                      <a:r>
                        <a:rPr lang="en-IN" dirty="0"/>
                        <a:t>Investment for the System</a:t>
                      </a:r>
                    </a:p>
                  </a:txBody>
                  <a:tcPr/>
                </a:tc>
                <a:tc>
                  <a:txBody>
                    <a:bodyPr/>
                    <a:lstStyle/>
                    <a:p>
                      <a:r>
                        <a:rPr lang="en-IN" dirty="0"/>
                        <a:t>3000</a:t>
                      </a:r>
                    </a:p>
                  </a:txBody>
                  <a:tcPr/>
                </a:tc>
                <a:tc>
                  <a:txBody>
                    <a:bodyPr/>
                    <a:lstStyle/>
                    <a:p>
                      <a:r>
                        <a:rPr lang="en-IN" dirty="0"/>
                        <a:t>200</a:t>
                      </a:r>
                    </a:p>
                  </a:txBody>
                  <a:tcPr/>
                </a:tc>
                <a:tc>
                  <a:txBody>
                    <a:bodyPr/>
                    <a:lstStyle/>
                    <a:p>
                      <a:r>
                        <a:rPr lang="en-IN" dirty="0"/>
                        <a:t>10</a:t>
                      </a:r>
                    </a:p>
                  </a:txBody>
                  <a:tcPr/>
                </a:tc>
                <a:tc>
                  <a:txBody>
                    <a:bodyPr/>
                    <a:lstStyle/>
                    <a:p>
                      <a:r>
                        <a:rPr lang="en-IN" dirty="0"/>
                        <a:t>3210</a:t>
                      </a:r>
                    </a:p>
                  </a:txBody>
                  <a:tcPr/>
                </a:tc>
                <a:extLst>
                  <a:ext uri="{0D108BD9-81ED-4DB2-BD59-A6C34878D82A}">
                    <a16:rowId xmlns:a16="http://schemas.microsoft.com/office/drawing/2014/main" val="2697120552"/>
                  </a:ext>
                </a:extLst>
              </a:tr>
              <a:tr h="442329">
                <a:tc>
                  <a:txBody>
                    <a:bodyPr/>
                    <a:lstStyle/>
                    <a:p>
                      <a:r>
                        <a:rPr lang="en-IN" dirty="0"/>
                        <a:t>Lack of </a:t>
                      </a:r>
                      <a:r>
                        <a:rPr lang="en-IN" dirty="0" err="1"/>
                        <a:t>Awarness</a:t>
                      </a:r>
                      <a:r>
                        <a:rPr lang="en-IN" dirty="0"/>
                        <a:t> of the System</a:t>
                      </a:r>
                    </a:p>
                  </a:txBody>
                  <a:tcPr/>
                </a:tc>
                <a:tc>
                  <a:txBody>
                    <a:bodyPr/>
                    <a:lstStyle/>
                    <a:p>
                      <a:r>
                        <a:rPr lang="en-IN" dirty="0"/>
                        <a:t>1000</a:t>
                      </a:r>
                    </a:p>
                  </a:txBody>
                  <a:tcPr/>
                </a:tc>
                <a:tc>
                  <a:txBody>
                    <a:bodyPr/>
                    <a:lstStyle/>
                    <a:p>
                      <a:r>
                        <a:rPr lang="en-IN" dirty="0"/>
                        <a:t>500</a:t>
                      </a:r>
                    </a:p>
                  </a:txBody>
                  <a:tcPr/>
                </a:tc>
                <a:tc>
                  <a:txBody>
                    <a:bodyPr/>
                    <a:lstStyle/>
                    <a:p>
                      <a:r>
                        <a:rPr lang="en-IN" dirty="0"/>
                        <a:t>0</a:t>
                      </a:r>
                    </a:p>
                  </a:txBody>
                  <a:tcPr/>
                </a:tc>
                <a:tc>
                  <a:txBody>
                    <a:bodyPr/>
                    <a:lstStyle/>
                    <a:p>
                      <a:r>
                        <a:rPr lang="en-IN" dirty="0"/>
                        <a:t>1500</a:t>
                      </a:r>
                    </a:p>
                  </a:txBody>
                  <a:tcPr/>
                </a:tc>
                <a:extLst>
                  <a:ext uri="{0D108BD9-81ED-4DB2-BD59-A6C34878D82A}">
                    <a16:rowId xmlns:a16="http://schemas.microsoft.com/office/drawing/2014/main" val="3444816674"/>
                  </a:ext>
                </a:extLst>
              </a:tr>
              <a:tr h="442329">
                <a:tc>
                  <a:txBody>
                    <a:bodyPr/>
                    <a:lstStyle/>
                    <a:p>
                      <a:r>
                        <a:rPr lang="en-IN" dirty="0"/>
                        <a:t>Improper Installation of the System</a:t>
                      </a:r>
                    </a:p>
                  </a:txBody>
                  <a:tcPr/>
                </a:tc>
                <a:tc>
                  <a:txBody>
                    <a:bodyPr/>
                    <a:lstStyle/>
                    <a:p>
                      <a:r>
                        <a:rPr lang="en-IN" dirty="0"/>
                        <a:t>2000</a:t>
                      </a:r>
                    </a:p>
                  </a:txBody>
                  <a:tcPr/>
                </a:tc>
                <a:tc>
                  <a:txBody>
                    <a:bodyPr/>
                    <a:lstStyle/>
                    <a:p>
                      <a:r>
                        <a:rPr lang="en-IN" dirty="0"/>
                        <a:t>300</a:t>
                      </a:r>
                    </a:p>
                  </a:txBody>
                  <a:tcPr/>
                </a:tc>
                <a:tc>
                  <a:txBody>
                    <a:bodyPr/>
                    <a:lstStyle/>
                    <a:p>
                      <a:r>
                        <a:rPr lang="en-IN" dirty="0"/>
                        <a:t>10</a:t>
                      </a:r>
                    </a:p>
                  </a:txBody>
                  <a:tcPr/>
                </a:tc>
                <a:tc>
                  <a:txBody>
                    <a:bodyPr/>
                    <a:lstStyle/>
                    <a:p>
                      <a:r>
                        <a:rPr lang="en-IN" dirty="0"/>
                        <a:t>2310</a:t>
                      </a:r>
                    </a:p>
                  </a:txBody>
                  <a:tcPr/>
                </a:tc>
                <a:extLst>
                  <a:ext uri="{0D108BD9-81ED-4DB2-BD59-A6C34878D82A}">
                    <a16:rowId xmlns:a16="http://schemas.microsoft.com/office/drawing/2014/main" val="558070878"/>
                  </a:ext>
                </a:extLst>
              </a:tr>
              <a:tr h="442329">
                <a:tc>
                  <a:txBody>
                    <a:bodyPr/>
                    <a:lstStyle/>
                    <a:p>
                      <a:r>
                        <a:rPr lang="en-IN" dirty="0"/>
                        <a:t>Structural Damage</a:t>
                      </a:r>
                    </a:p>
                  </a:txBody>
                  <a:tcPr/>
                </a:tc>
                <a:tc>
                  <a:txBody>
                    <a:bodyPr/>
                    <a:lstStyle/>
                    <a:p>
                      <a:r>
                        <a:rPr lang="en-IN" dirty="0"/>
                        <a:t>0</a:t>
                      </a:r>
                    </a:p>
                  </a:txBody>
                  <a:tcPr/>
                </a:tc>
                <a:tc>
                  <a:txBody>
                    <a:bodyPr/>
                    <a:lstStyle/>
                    <a:p>
                      <a:r>
                        <a:rPr lang="en-IN" dirty="0"/>
                        <a:t>300</a:t>
                      </a:r>
                    </a:p>
                  </a:txBody>
                  <a:tcPr/>
                </a:tc>
                <a:tc>
                  <a:txBody>
                    <a:bodyPr/>
                    <a:lstStyle/>
                    <a:p>
                      <a:r>
                        <a:rPr lang="en-IN" dirty="0"/>
                        <a:t>30</a:t>
                      </a:r>
                    </a:p>
                  </a:txBody>
                  <a:tcPr/>
                </a:tc>
                <a:tc>
                  <a:txBody>
                    <a:bodyPr/>
                    <a:lstStyle/>
                    <a:p>
                      <a:r>
                        <a:rPr lang="en-IN" dirty="0"/>
                        <a:t>330</a:t>
                      </a:r>
                    </a:p>
                  </a:txBody>
                  <a:tcPr/>
                </a:tc>
                <a:extLst>
                  <a:ext uri="{0D108BD9-81ED-4DB2-BD59-A6C34878D82A}">
                    <a16:rowId xmlns:a16="http://schemas.microsoft.com/office/drawing/2014/main" val="2742412607"/>
                  </a:ext>
                </a:extLst>
              </a:tr>
              <a:tr h="442329">
                <a:tc>
                  <a:txBody>
                    <a:bodyPr/>
                    <a:lstStyle/>
                    <a:p>
                      <a:r>
                        <a:rPr lang="en-IN" dirty="0"/>
                        <a:t>Public acceptance</a:t>
                      </a:r>
                    </a:p>
                  </a:txBody>
                  <a:tcPr/>
                </a:tc>
                <a:tc>
                  <a:txBody>
                    <a:bodyPr/>
                    <a:lstStyle/>
                    <a:p>
                      <a:r>
                        <a:rPr lang="en-IN" dirty="0"/>
                        <a:t>3000</a:t>
                      </a:r>
                    </a:p>
                  </a:txBody>
                  <a:tcPr/>
                </a:tc>
                <a:tc>
                  <a:txBody>
                    <a:bodyPr/>
                    <a:lstStyle/>
                    <a:p>
                      <a:r>
                        <a:rPr lang="en-IN" dirty="0"/>
                        <a:t>100</a:t>
                      </a:r>
                    </a:p>
                  </a:txBody>
                  <a:tcPr/>
                </a:tc>
                <a:tc>
                  <a:txBody>
                    <a:bodyPr/>
                    <a:lstStyle/>
                    <a:p>
                      <a:r>
                        <a:rPr lang="en-IN" dirty="0"/>
                        <a:t>20</a:t>
                      </a:r>
                    </a:p>
                  </a:txBody>
                  <a:tcPr/>
                </a:tc>
                <a:tc>
                  <a:txBody>
                    <a:bodyPr/>
                    <a:lstStyle/>
                    <a:p>
                      <a:r>
                        <a:rPr lang="en-IN" dirty="0"/>
                        <a:t>3120</a:t>
                      </a:r>
                    </a:p>
                  </a:txBody>
                  <a:tcPr/>
                </a:tc>
                <a:extLst>
                  <a:ext uri="{0D108BD9-81ED-4DB2-BD59-A6C34878D82A}">
                    <a16:rowId xmlns:a16="http://schemas.microsoft.com/office/drawing/2014/main" val="3994818155"/>
                  </a:ext>
                </a:extLst>
              </a:tr>
              <a:tr h="442329">
                <a:tc>
                  <a:txBody>
                    <a:bodyPr/>
                    <a:lstStyle/>
                    <a:p>
                      <a:r>
                        <a:rPr lang="en-IN" dirty="0"/>
                        <a:t>Design </a:t>
                      </a:r>
                    </a:p>
                  </a:txBody>
                  <a:tcPr/>
                </a:tc>
                <a:tc>
                  <a:txBody>
                    <a:bodyPr/>
                    <a:lstStyle/>
                    <a:p>
                      <a:r>
                        <a:rPr lang="en-IN" dirty="0"/>
                        <a:t>0</a:t>
                      </a:r>
                    </a:p>
                  </a:txBody>
                  <a:tcPr/>
                </a:tc>
                <a:tc>
                  <a:txBody>
                    <a:bodyPr/>
                    <a:lstStyle/>
                    <a:p>
                      <a:r>
                        <a:rPr lang="en-IN" dirty="0"/>
                        <a:t>200</a:t>
                      </a:r>
                    </a:p>
                  </a:txBody>
                  <a:tcPr/>
                </a:tc>
                <a:tc>
                  <a:txBody>
                    <a:bodyPr/>
                    <a:lstStyle/>
                    <a:p>
                      <a:r>
                        <a:rPr lang="en-IN" dirty="0"/>
                        <a:t>40</a:t>
                      </a:r>
                    </a:p>
                  </a:txBody>
                  <a:tcPr/>
                </a:tc>
                <a:tc>
                  <a:txBody>
                    <a:bodyPr/>
                    <a:lstStyle/>
                    <a:p>
                      <a:r>
                        <a:rPr lang="en-IN" dirty="0"/>
                        <a:t>240</a:t>
                      </a:r>
                    </a:p>
                  </a:txBody>
                  <a:tcPr/>
                </a:tc>
                <a:extLst>
                  <a:ext uri="{0D108BD9-81ED-4DB2-BD59-A6C34878D82A}">
                    <a16:rowId xmlns:a16="http://schemas.microsoft.com/office/drawing/2014/main" val="1791522351"/>
                  </a:ext>
                </a:extLst>
              </a:tr>
              <a:tr h="442329">
                <a:tc>
                  <a:txBody>
                    <a:bodyPr/>
                    <a:lstStyle/>
                    <a:p>
                      <a:r>
                        <a:rPr lang="en-IN" dirty="0"/>
                        <a:t>Limited and low rainfall</a:t>
                      </a:r>
                    </a:p>
                  </a:txBody>
                  <a:tcPr/>
                </a:tc>
                <a:tc>
                  <a:txBody>
                    <a:bodyPr/>
                    <a:lstStyle/>
                    <a:p>
                      <a:r>
                        <a:rPr lang="en-IN" dirty="0"/>
                        <a:t>3000</a:t>
                      </a:r>
                    </a:p>
                  </a:txBody>
                  <a:tcPr/>
                </a:tc>
                <a:tc>
                  <a:txBody>
                    <a:bodyPr/>
                    <a:lstStyle/>
                    <a:p>
                      <a:r>
                        <a:rPr lang="en-IN" dirty="0"/>
                        <a:t>100</a:t>
                      </a:r>
                    </a:p>
                  </a:txBody>
                  <a:tcPr/>
                </a:tc>
                <a:tc>
                  <a:txBody>
                    <a:bodyPr/>
                    <a:lstStyle/>
                    <a:p>
                      <a:r>
                        <a:rPr lang="en-IN" dirty="0"/>
                        <a:t>20</a:t>
                      </a:r>
                    </a:p>
                  </a:txBody>
                  <a:tcPr/>
                </a:tc>
                <a:tc>
                  <a:txBody>
                    <a:bodyPr/>
                    <a:lstStyle/>
                    <a:p>
                      <a:r>
                        <a:rPr lang="en-IN" dirty="0"/>
                        <a:t>3120</a:t>
                      </a:r>
                    </a:p>
                  </a:txBody>
                  <a:tcPr/>
                </a:tc>
                <a:extLst>
                  <a:ext uri="{0D108BD9-81ED-4DB2-BD59-A6C34878D82A}">
                    <a16:rowId xmlns:a16="http://schemas.microsoft.com/office/drawing/2014/main" val="3377732936"/>
                  </a:ext>
                </a:extLst>
              </a:tr>
            </a:tbl>
          </a:graphicData>
        </a:graphic>
      </p:graphicFrame>
    </p:spTree>
    <p:extLst>
      <p:ext uri="{BB962C8B-B14F-4D97-AF65-F5344CB8AC3E}">
        <p14:creationId xmlns:p14="http://schemas.microsoft.com/office/powerpoint/2010/main" val="4045600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847288" y="58723"/>
            <a:ext cx="10226180" cy="2835479"/>
          </a:xfrm>
        </p:spPr>
        <p:txBody>
          <a:bodyPr/>
          <a:lstStyle/>
          <a:p>
            <a:r>
              <a:rPr lang="en-US" dirty="0"/>
              <a:t>Problem Statement</a:t>
            </a:r>
          </a:p>
        </p:txBody>
      </p:sp>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1719743" y="2130805"/>
            <a:ext cx="8440546" cy="3548542"/>
          </a:xfrm>
        </p:spPr>
        <p:txBody>
          <a:bodyPr>
            <a:normAutofit/>
          </a:bodyPr>
          <a:lstStyle/>
          <a:p>
            <a:r>
              <a:rPr lang="en-US" sz="2400" b="1" dirty="0">
                <a:latin typeface="+mj-lt"/>
              </a:rPr>
              <a:t>- In urban and rural areas, rainwater harvesting systems are becoming increasingly important as a sustainable way to conserve water, reduce dependency on municipal water supplies, and mitigate the effects of water scarcity. However, one of the biggest challenges faced by these systems is proper management of the tank's water capacity and </a:t>
            </a:r>
            <a:r>
              <a:rPr lang="en-US" sz="2400" b="1" dirty="0"/>
              <a:t>How can we avoid water by getting contaminated?</a:t>
            </a:r>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5</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5</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7" y="-335559"/>
            <a:ext cx="5646541" cy="1528762"/>
          </a:xfrm>
        </p:spPr>
        <p:txBody>
          <a:bodyPr>
            <a:normAutofit/>
          </a:bodyPr>
          <a:lstStyle/>
          <a:p>
            <a:r>
              <a:rPr lang="en-US" sz="4800" dirty="0"/>
              <a:t>SCAMPER</a:t>
            </a:r>
          </a:p>
        </p:txBody>
      </p:sp>
      <p:sp>
        <p:nvSpPr>
          <p:cNvPr id="3" name="Subtitle 2">
            <a:extLst>
              <a:ext uri="{FF2B5EF4-FFF2-40B4-BE49-F238E27FC236}">
                <a16:creationId xmlns:a16="http://schemas.microsoft.com/office/drawing/2014/main" id="{9DA6A002-1BEB-AE76-169E-13071F90919E}"/>
              </a:ext>
            </a:extLst>
          </p:cNvPr>
          <p:cNvSpPr>
            <a:spLocks noGrp="1"/>
          </p:cNvSpPr>
          <p:nvPr>
            <p:ph type="body" sz="quarter" idx="10"/>
          </p:nvPr>
        </p:nvSpPr>
        <p:spPr>
          <a:xfrm>
            <a:off x="1308683" y="1193203"/>
            <a:ext cx="9848675" cy="4483697"/>
          </a:xfrm>
        </p:spPr>
        <p:txBody>
          <a:bodyPr>
            <a:normAutofit fontScale="92500" lnSpcReduction="10000"/>
          </a:bodyPr>
          <a:lstStyle/>
          <a:p>
            <a:r>
              <a:rPr lang="en-US" sz="1800" dirty="0"/>
              <a:t>S-Substitute</a:t>
            </a:r>
          </a:p>
          <a:p>
            <a:r>
              <a:rPr lang="en-US" sz="1800" dirty="0"/>
              <a:t>C-Combine</a:t>
            </a:r>
          </a:p>
          <a:p>
            <a:r>
              <a:rPr lang="en-US" sz="1800" dirty="0"/>
              <a:t>A-Adopt</a:t>
            </a:r>
          </a:p>
          <a:p>
            <a:r>
              <a:rPr lang="en-US" sz="1800" dirty="0"/>
              <a:t>M-Modify</a:t>
            </a:r>
          </a:p>
          <a:p>
            <a:r>
              <a:rPr lang="en-US" sz="1800" dirty="0"/>
              <a:t>P-Put to another use</a:t>
            </a:r>
          </a:p>
          <a:p>
            <a:r>
              <a:rPr lang="en-US" sz="1800" dirty="0"/>
              <a:t>E-</a:t>
            </a:r>
            <a:r>
              <a:rPr lang="en-US" sz="1800" dirty="0" err="1"/>
              <a:t>Eleminate</a:t>
            </a:r>
            <a:endParaRPr lang="en-US" sz="1800" dirty="0"/>
          </a:p>
          <a:p>
            <a:r>
              <a:rPr lang="en-US" sz="1800" dirty="0"/>
              <a:t>R-Reverse</a:t>
            </a:r>
          </a:p>
          <a:p>
            <a:endParaRPr lang="en-US" sz="1800" dirty="0"/>
          </a:p>
          <a:p>
            <a:pPr algn="l"/>
            <a:r>
              <a:rPr lang="en-US" sz="2000" b="0" i="0" dirty="0">
                <a:solidFill>
                  <a:srgbClr val="202122"/>
                </a:solidFill>
                <a:effectLst/>
                <a:latin typeface="+mj-lt"/>
              </a:rPr>
              <a:t>SCAMPER as a teaching strategy helps the students to analyze the knowledge in its creative form and helps the teacher to make teaching creative and interesting</a:t>
            </a:r>
            <a:r>
              <a:rPr lang="en-US" sz="1400" b="0" i="0" dirty="0">
                <a:solidFill>
                  <a:srgbClr val="202122"/>
                </a:solidFill>
                <a:effectLst/>
                <a:latin typeface="+mj-lt"/>
              </a:rPr>
              <a:t>.</a:t>
            </a:r>
          </a:p>
          <a:p>
            <a:br>
              <a:rPr lang="en-US" sz="1400" dirty="0">
                <a:latin typeface="+mj-lt"/>
              </a:rPr>
            </a:br>
            <a:endParaRPr lang="en-US" sz="1800" dirty="0">
              <a:latin typeface="+mj-lt"/>
            </a:endParaRPr>
          </a:p>
          <a:p>
            <a:endParaRPr lang="en-US" dirty="0"/>
          </a:p>
        </p:txBody>
      </p:sp>
    </p:spTree>
    <p:extLst>
      <p:ext uri="{BB962C8B-B14F-4D97-AF65-F5344CB8AC3E}">
        <p14:creationId xmlns:p14="http://schemas.microsoft.com/office/powerpoint/2010/main" val="3874960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p:txBody>
          <a:bodyPr>
            <a:normAutofit/>
          </a:bodyPr>
          <a:lstStyle/>
          <a:p>
            <a:r>
              <a:rPr lang="en-US" dirty="0"/>
              <a:t>Detailed about SCAMPER</a:t>
            </a:r>
          </a:p>
        </p:txBody>
      </p:sp>
      <p:sp>
        <p:nvSpPr>
          <p:cNvPr id="4" name="Content Placeholder 3">
            <a:extLst>
              <a:ext uri="{FF2B5EF4-FFF2-40B4-BE49-F238E27FC236}">
                <a16:creationId xmlns:a16="http://schemas.microsoft.com/office/drawing/2014/main" id="{BB6FF9F1-02F2-4FD4-A3BF-42428815EF2E}"/>
              </a:ext>
            </a:extLst>
          </p:cNvPr>
          <p:cNvSpPr>
            <a:spLocks noGrp="1"/>
          </p:cNvSpPr>
          <p:nvPr>
            <p:ph sz="half" idx="2"/>
          </p:nvPr>
        </p:nvSpPr>
        <p:spPr>
          <a:xfrm>
            <a:off x="422178" y="1619076"/>
            <a:ext cx="10424787" cy="4613944"/>
          </a:xfrm>
        </p:spPr>
        <p:txBody>
          <a:bodyPr vert="horz" lIns="91440" tIns="45720" rIns="91440" bIns="45720" rtlCol="0" anchor="t">
            <a:normAutofit fontScale="92500"/>
          </a:bodyPr>
          <a:lstStyle/>
          <a:p>
            <a:r>
              <a:rPr lang="en-US" b="1" dirty="0"/>
              <a:t>SUBSTITUTE</a:t>
            </a:r>
            <a:r>
              <a:rPr lang="en-US" dirty="0"/>
              <a:t>- We can use more sustainable materials for rainwater harvesting components (e.g., biodegradable filters, recycled plastic pipes).</a:t>
            </a:r>
          </a:p>
          <a:p>
            <a:r>
              <a:rPr lang="en-US" b="1" dirty="0"/>
              <a:t>COMBINE</a:t>
            </a:r>
            <a:r>
              <a:rPr lang="en-US" dirty="0"/>
              <a:t>- Combine individual household systems with community-based storage facilities, increasing the scale of rainwater harvesting.</a:t>
            </a:r>
          </a:p>
          <a:p>
            <a:r>
              <a:rPr lang="en-US" b="1" dirty="0"/>
              <a:t>ADOPT</a:t>
            </a:r>
            <a:r>
              <a:rPr lang="en-US" dirty="0"/>
              <a:t>- Use green roofs that not only collect rainwater but also help with insulation and urban heat island reduction.</a:t>
            </a:r>
          </a:p>
          <a:p>
            <a:r>
              <a:rPr lang="en-US" b="1" dirty="0"/>
              <a:t>MODIFY</a:t>
            </a:r>
            <a:r>
              <a:rPr lang="en-US" dirty="0"/>
              <a:t>- Increase the storage capacity of rainwater harvesting systems in urban areas to meet growing water demands.</a:t>
            </a:r>
          </a:p>
          <a:p>
            <a:r>
              <a:rPr lang="en-US" b="1" dirty="0"/>
              <a:t>PUT TO ANOTHER USE</a:t>
            </a:r>
            <a:r>
              <a:rPr lang="en-US" dirty="0"/>
              <a:t>- Use rainwater for non-drinking purposes like cleaning, cooling systems, or industrial uses.</a:t>
            </a:r>
          </a:p>
          <a:p>
            <a:r>
              <a:rPr lang="en-US" b="1" dirty="0"/>
              <a:t>ELIMINAT</a:t>
            </a:r>
            <a:r>
              <a:rPr lang="en-US" dirty="0"/>
              <a:t>E- Simplify the cleaning, maintenance, and monitoring processes for rainwater harvesting systems to reduce long-term costs and effort.</a:t>
            </a:r>
          </a:p>
          <a:p>
            <a:r>
              <a:rPr lang="en-US" b="1" dirty="0"/>
              <a:t>REVERSE</a:t>
            </a:r>
            <a:r>
              <a:rPr lang="en-US" dirty="0"/>
              <a:t>- Simplify the cleaning, maintenance, and monitoring processes for rainwater harvesting systems to reduce long-term costs and effort.</a:t>
            </a:r>
          </a:p>
        </p:txBody>
      </p:sp>
      <p:sp>
        <p:nvSpPr>
          <p:cNvPr id="33" name="Slide Number Placeholder 32">
            <a:extLst>
              <a:ext uri="{FF2B5EF4-FFF2-40B4-BE49-F238E27FC236}">
                <a16:creationId xmlns:a16="http://schemas.microsoft.com/office/drawing/2014/main" id="{EC64CEEC-83BF-60C7-B00E-F2DE1BC02BC2}"/>
              </a:ext>
            </a:extLst>
          </p:cNvPr>
          <p:cNvSpPr>
            <a:spLocks noGrp="1"/>
          </p:cNvSpPr>
          <p:nvPr>
            <p:ph type="sldNum" sz="quarter" idx="12"/>
          </p:nvPr>
        </p:nvSpPr>
        <p:spPr/>
        <p:txBody>
          <a:bodyPr/>
          <a:lstStyle/>
          <a:p>
            <a:fld id="{3A4F6043-7A67-491B-98BC-F933DED7226D}" type="slidenum">
              <a:rPr lang="en-US" smtClean="0"/>
              <a:pPr/>
              <a:t>7</a:t>
            </a:fld>
            <a:endParaRPr lang="en-US" dirty="0"/>
          </a:p>
        </p:txBody>
      </p:sp>
    </p:spTree>
    <p:extLst>
      <p:ext uri="{BB962C8B-B14F-4D97-AF65-F5344CB8AC3E}">
        <p14:creationId xmlns:p14="http://schemas.microsoft.com/office/powerpoint/2010/main" val="2897687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a:xfrm>
            <a:off x="420624" y="931179"/>
            <a:ext cx="10654936" cy="5209562"/>
          </a:xfrm>
        </p:spPr>
        <p:txBody>
          <a:bodyPr>
            <a:normAutofit/>
          </a:bodyPr>
          <a:lstStyle/>
          <a:p>
            <a:pPr marL="457200" indent="-457200">
              <a:buFont typeface="Wingdings" panose="05000000000000000000" pitchFamily="2" charset="2"/>
              <a:buChar char="q"/>
            </a:pPr>
            <a:r>
              <a:rPr lang="en-US" sz="3200" b="1" dirty="0"/>
              <a:t>SELECTED TECHNIQUES FROM SCAMPER</a:t>
            </a:r>
            <a:br>
              <a:rPr lang="en-US" sz="3200" b="1" dirty="0"/>
            </a:br>
            <a:r>
              <a:rPr lang="en-US" sz="3200" b="1" dirty="0"/>
              <a:t>-</a:t>
            </a:r>
            <a:r>
              <a:rPr lang="en-US" sz="2800" b="1" dirty="0"/>
              <a:t>ADOPT</a:t>
            </a:r>
            <a:r>
              <a:rPr lang="en-US" sz="2800" dirty="0"/>
              <a:t>- Use green roofs that not only collect rainwater but also help with insulation and urban heat island reduction.</a:t>
            </a:r>
            <a:br>
              <a:rPr lang="en-US" sz="2800" dirty="0"/>
            </a:br>
            <a:r>
              <a:rPr lang="en-US" sz="2800" dirty="0"/>
              <a:t>-</a:t>
            </a:r>
            <a:r>
              <a:rPr lang="en-US" sz="2800" b="1" dirty="0"/>
              <a:t>MODIFY</a:t>
            </a:r>
            <a:r>
              <a:rPr lang="en-US" sz="2800" dirty="0"/>
              <a:t>- Increase the storage capacity of rainwater harvesting systems in urban areas to meet growing water demands.</a:t>
            </a:r>
            <a:br>
              <a:rPr lang="en-US" sz="2800" dirty="0"/>
            </a:br>
            <a:r>
              <a:rPr lang="en-US" sz="2800" dirty="0"/>
              <a:t>-</a:t>
            </a:r>
            <a:r>
              <a:rPr lang="en-US" sz="2800" b="1" dirty="0"/>
              <a:t>PUT TO ANOTHER USE</a:t>
            </a:r>
            <a:r>
              <a:rPr lang="en-US" sz="2800" dirty="0"/>
              <a:t>- Use rainwater for non-drinking purposes like cleaning, cooling systems, or industrial uses.</a:t>
            </a:r>
            <a:br>
              <a:rPr lang="en-US" sz="2800" dirty="0"/>
            </a:br>
            <a:endParaRPr lang="en-US" sz="2800" dirty="0"/>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8</a:t>
            </a:fld>
            <a:endParaRPr lang="en-US" dirty="0"/>
          </a:p>
        </p:txBody>
      </p:sp>
    </p:spTree>
    <p:extLst>
      <p:ext uri="{BB962C8B-B14F-4D97-AF65-F5344CB8AC3E}">
        <p14:creationId xmlns:p14="http://schemas.microsoft.com/office/powerpoint/2010/main" val="114736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988E4-102D-E588-B236-A34D9E7E4832}"/>
              </a:ext>
            </a:extLst>
          </p:cNvPr>
          <p:cNvSpPr>
            <a:spLocks noGrp="1"/>
          </p:cNvSpPr>
          <p:nvPr>
            <p:ph type="title"/>
          </p:nvPr>
        </p:nvSpPr>
        <p:spPr/>
        <p:txBody>
          <a:bodyPr/>
          <a:lstStyle/>
          <a:p>
            <a:r>
              <a:rPr lang="en-US" dirty="0"/>
              <a:t>JOURNEYMAP-1</a:t>
            </a:r>
            <a:br>
              <a:rPr lang="en-US" dirty="0"/>
            </a:br>
            <a:r>
              <a:rPr lang="en-US" dirty="0"/>
              <a:t>  </a:t>
            </a:r>
            <a:r>
              <a:rPr lang="en-US" sz="3600" dirty="0"/>
              <a:t>Farmer</a:t>
            </a:r>
          </a:p>
        </p:txBody>
      </p:sp>
      <p:sp>
        <p:nvSpPr>
          <p:cNvPr id="2" name="Text Placeholder 1">
            <a:extLst>
              <a:ext uri="{FF2B5EF4-FFF2-40B4-BE49-F238E27FC236}">
                <a16:creationId xmlns:a16="http://schemas.microsoft.com/office/drawing/2014/main" id="{8233B595-DA05-C272-1C41-09A79A33C06C}"/>
              </a:ext>
            </a:extLst>
          </p:cNvPr>
          <p:cNvSpPr>
            <a:spLocks noGrp="1"/>
          </p:cNvSpPr>
          <p:nvPr>
            <p:ph type="body" sz="quarter" idx="11"/>
          </p:nvPr>
        </p:nvSpPr>
        <p:spPr>
          <a:xfrm>
            <a:off x="420624" y="2189377"/>
            <a:ext cx="6315736" cy="3517679"/>
          </a:xfrm>
        </p:spPr>
        <p:txBody>
          <a:bodyPr>
            <a:normAutofit/>
          </a:bodyPr>
          <a:lstStyle/>
          <a:p>
            <a:pPr marL="0" indent="0">
              <a:buNone/>
            </a:pPr>
            <a:r>
              <a:rPr lang="en-US" dirty="0"/>
              <a:t>EVENT 1-Awarness and exploration of the App.</a:t>
            </a:r>
          </a:p>
          <a:p>
            <a:pPr marL="0" indent="0">
              <a:buNone/>
            </a:pPr>
            <a:r>
              <a:rPr lang="en-US" dirty="0"/>
              <a:t>EVENT 2-Evaluation and Research of App.</a:t>
            </a:r>
          </a:p>
          <a:p>
            <a:pPr marL="0" indent="0">
              <a:buNone/>
            </a:pPr>
            <a:r>
              <a:rPr lang="en-US" dirty="0"/>
              <a:t>EVENT 3-Decision and Making and Purchase.</a:t>
            </a:r>
          </a:p>
          <a:p>
            <a:pPr marL="0" indent="0">
              <a:buNone/>
            </a:pPr>
            <a:r>
              <a:rPr lang="en-US" dirty="0"/>
              <a:t>EVENT 4-Installation and Setup.</a:t>
            </a:r>
          </a:p>
          <a:p>
            <a:pPr marL="0" indent="0">
              <a:buNone/>
            </a:pPr>
            <a:r>
              <a:rPr lang="en-US" dirty="0"/>
              <a:t>EVENT  5-Initial Use and Monitoring.</a:t>
            </a:r>
          </a:p>
          <a:p>
            <a:pPr marL="0" indent="0">
              <a:buNone/>
            </a:pPr>
            <a:r>
              <a:rPr lang="en-US" dirty="0"/>
              <a:t>EVENT 6-Regular Use and Optimization.</a:t>
            </a:r>
          </a:p>
          <a:p>
            <a:pPr marL="0" indent="0">
              <a:buNone/>
            </a:pPr>
            <a:r>
              <a:rPr lang="en-US" dirty="0"/>
              <a:t>EVENT 7-Maintainace and Trouble shooting.</a:t>
            </a:r>
          </a:p>
          <a:p>
            <a:pPr marL="0" indent="0">
              <a:buNone/>
            </a:pPr>
            <a:r>
              <a:rPr lang="en-US" dirty="0"/>
              <a:t>EVENT 8-Long term Usage of App.</a:t>
            </a:r>
          </a:p>
        </p:txBody>
      </p:sp>
      <p:sp>
        <p:nvSpPr>
          <p:cNvPr id="13" name="Slide Number Placeholder 12">
            <a:extLst>
              <a:ext uri="{FF2B5EF4-FFF2-40B4-BE49-F238E27FC236}">
                <a16:creationId xmlns:a16="http://schemas.microsoft.com/office/drawing/2014/main" id="{6EB33A8D-41A0-F72E-2DFF-C998B79C1170}"/>
              </a:ext>
            </a:extLst>
          </p:cNvPr>
          <p:cNvSpPr>
            <a:spLocks noGrp="1"/>
          </p:cNvSpPr>
          <p:nvPr>
            <p:ph type="sldNum" sz="quarter" idx="4"/>
          </p:nvPr>
        </p:nvSpPr>
        <p:spPr/>
        <p:txBody>
          <a:bodyPr/>
          <a:lstStyle/>
          <a:p>
            <a:fld id="{3A4F6043-7A67-491B-98BC-F933DED7226D}" type="slidenum">
              <a:rPr lang="en-US" smtClean="0"/>
              <a:pPr/>
              <a:t>9</a:t>
            </a:fld>
            <a:endParaRPr lang="en-US" dirty="0"/>
          </a:p>
        </p:txBody>
      </p:sp>
      <p:pic>
        <p:nvPicPr>
          <p:cNvPr id="10" name="Picture 9">
            <a:extLst>
              <a:ext uri="{FF2B5EF4-FFF2-40B4-BE49-F238E27FC236}">
                <a16:creationId xmlns:a16="http://schemas.microsoft.com/office/drawing/2014/main" id="{10BF8C38-D6D7-A1CA-08C6-2286ECC72EAC}"/>
              </a:ext>
            </a:extLst>
          </p:cNvPr>
          <p:cNvPicPr>
            <a:picLocks noChangeAspect="1"/>
          </p:cNvPicPr>
          <p:nvPr/>
        </p:nvPicPr>
        <p:blipFill>
          <a:blip r:embed="rId3"/>
          <a:stretch>
            <a:fillRect/>
          </a:stretch>
        </p:blipFill>
        <p:spPr>
          <a:xfrm>
            <a:off x="4875180" y="1909108"/>
            <a:ext cx="6627971" cy="4236731"/>
          </a:xfrm>
          <a:prstGeom prst="rect">
            <a:avLst/>
          </a:prstGeom>
        </p:spPr>
      </p:pic>
    </p:spTree>
    <p:extLst>
      <p:ext uri="{BB962C8B-B14F-4D97-AF65-F5344CB8AC3E}">
        <p14:creationId xmlns:p14="http://schemas.microsoft.com/office/powerpoint/2010/main" val="2255117986"/>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2.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Offset design</Template>
  <TotalTime>679</TotalTime>
  <Words>592</Words>
  <Application>Microsoft Office PowerPoint</Application>
  <PresentationFormat>Widescreen</PresentationFormat>
  <Paragraphs>131</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Dante</vt:lpstr>
      <vt:lpstr>Dante (Headings)2</vt:lpstr>
      <vt:lpstr>Helvetica Neue Medium</vt:lpstr>
      <vt:lpstr>Wingdings</vt:lpstr>
      <vt:lpstr>Wingdings 2</vt:lpstr>
      <vt:lpstr>OffsetVTI</vt:lpstr>
      <vt:lpstr>RAINWATER HARVESTING SYSTEM</vt:lpstr>
      <vt:lpstr>                            Team Unbreakable                                        Group No:16</vt:lpstr>
      <vt:lpstr>Agenda m Theory of prioritization m Problem statement m SCAMPER m Prototype m  Journey map </vt:lpstr>
      <vt:lpstr>THEORY OF PRIORITIZATION</vt:lpstr>
      <vt:lpstr>Problem Statement</vt:lpstr>
      <vt:lpstr>SCAMPER</vt:lpstr>
      <vt:lpstr>Detailed about SCAMPER</vt:lpstr>
      <vt:lpstr>SELECTED TECHNIQUES FROM SCAMPER -ADOPT- Use green roofs that not only collect rainwater but also help with insulation and urban heat island reduction. -MODIFY- Increase the storage capacity of rainwater harvesting systems in urban areas to meet growing water demands. -PUT TO ANOTHER USE- Use rainwater for non-drinking purposes like cleaning, cooling systems, or industrial uses. </vt:lpstr>
      <vt:lpstr>JOURNEYMAP-1   Farmer</vt:lpstr>
      <vt:lpstr>JOURNEYMAP – urban people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sanikak569@gmail.com</dc:creator>
  <cp:lastModifiedBy>SANJIVANI MOGARE</cp:lastModifiedBy>
  <cp:revision>3</cp:revision>
  <dcterms:created xsi:type="dcterms:W3CDTF">2024-11-09T15:15:30Z</dcterms:created>
  <dcterms:modified xsi:type="dcterms:W3CDTF">2024-11-11T07:52:34Z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